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280" r:id="rId3"/>
    <p:sldId id="257" r:id="rId4"/>
    <p:sldId id="267" r:id="rId5"/>
    <p:sldId id="268" r:id="rId6"/>
    <p:sldId id="269" r:id="rId7"/>
    <p:sldId id="270" r:id="rId8"/>
    <p:sldId id="271" r:id="rId9"/>
    <p:sldId id="272" r:id="rId10"/>
    <p:sldId id="273" r:id="rId11"/>
    <p:sldId id="291" r:id="rId12"/>
    <p:sldId id="274" r:id="rId13"/>
    <p:sldId id="275" r:id="rId14"/>
    <p:sldId id="276" r:id="rId15"/>
    <p:sldId id="259" r:id="rId16"/>
    <p:sldId id="260" r:id="rId17"/>
    <p:sldId id="261" r:id="rId18"/>
    <p:sldId id="262" r:id="rId19"/>
    <p:sldId id="263" r:id="rId20"/>
    <p:sldId id="278" r:id="rId21"/>
    <p:sldId id="279" r:id="rId22"/>
    <p:sldId id="281" r:id="rId23"/>
    <p:sldId id="282" r:id="rId24"/>
    <p:sldId id="283" r:id="rId25"/>
    <p:sldId id="284" r:id="rId26"/>
    <p:sldId id="285" r:id="rId27"/>
    <p:sldId id="286" r:id="rId28"/>
    <p:sldId id="287" r:id="rId29"/>
    <p:sldId id="288" r:id="rId30"/>
    <p:sldId id="289" r:id="rId31"/>
    <p:sldId id="290" r:id="rId3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D210"/>
    <a:srgbClr val="CCD8F1"/>
    <a:srgbClr val="CC6600"/>
    <a:srgbClr val="FFCC00"/>
    <a:srgbClr val="3366CC"/>
    <a:srgbClr val="FF7C80"/>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94680" autoAdjust="0"/>
  </p:normalViewPr>
  <p:slideViewPr>
    <p:cSldViewPr snapToGrid="0">
      <p:cViewPr varScale="1">
        <p:scale>
          <a:sx n="109" d="100"/>
          <a:sy n="109" d="100"/>
        </p:scale>
        <p:origin x="636" y="10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BF1E1B-7B4F-4CDE-B023-39A2FE5210FB}"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55A9CDD2-A9F7-4EFD-AC02-8A3715AEEC6A}">
      <dgm:prSet phldrT="[Text]" custT="1"/>
      <dgm:spPr>
        <a:solidFill>
          <a:srgbClr val="CC6600"/>
        </a:solidFill>
      </dgm:spPr>
      <dgm:t>
        <a:bodyPr/>
        <a:lstStyle/>
        <a:p>
          <a:r>
            <a:rPr lang="en-US" sz="2800" dirty="0" smtClean="0"/>
            <a:t>Declare specialty choice(s)</a:t>
          </a:r>
          <a:endParaRPr lang="en-US" sz="2800" dirty="0"/>
        </a:p>
      </dgm:t>
    </dgm:pt>
    <dgm:pt modelId="{D9F10077-3CD0-4717-952B-EF28BF5AEECC}" type="parTrans" cxnId="{B614F7D7-1A78-4B16-BEF1-5CA9DE382296}">
      <dgm:prSet/>
      <dgm:spPr/>
      <dgm:t>
        <a:bodyPr/>
        <a:lstStyle/>
        <a:p>
          <a:endParaRPr lang="en-US"/>
        </a:p>
      </dgm:t>
    </dgm:pt>
    <dgm:pt modelId="{6CFB77FB-26C0-4C04-9C13-524016B4BE53}" type="sibTrans" cxnId="{B614F7D7-1A78-4B16-BEF1-5CA9DE382296}">
      <dgm:prSet/>
      <dgm:spPr>
        <a:solidFill>
          <a:srgbClr val="CC6600"/>
        </a:solidFill>
      </dgm:spPr>
      <dgm:t>
        <a:bodyPr/>
        <a:lstStyle/>
        <a:p>
          <a:endParaRPr lang="en-US"/>
        </a:p>
      </dgm:t>
    </dgm:pt>
    <dgm:pt modelId="{76BD86E9-BF6D-4A6F-A872-37D1480EC726}">
      <dgm:prSet phldrT="[Text]" custT="1"/>
      <dgm:spPr>
        <a:solidFill>
          <a:schemeClr val="tx1">
            <a:lumMod val="50000"/>
          </a:schemeClr>
        </a:solidFill>
      </dgm:spPr>
      <dgm:t>
        <a:bodyPr/>
        <a:lstStyle/>
        <a:p>
          <a:r>
            <a:rPr lang="en-US" sz="2800" dirty="0" smtClean="0"/>
            <a:t>Optimize M4 educational time</a:t>
          </a:r>
          <a:endParaRPr lang="en-US" sz="2800" dirty="0"/>
        </a:p>
      </dgm:t>
    </dgm:pt>
    <dgm:pt modelId="{A5CE648B-513A-4F08-AAE0-076A628852EE}" type="parTrans" cxnId="{4589A7AD-A277-460B-A13E-31C2651134C7}">
      <dgm:prSet/>
      <dgm:spPr/>
      <dgm:t>
        <a:bodyPr/>
        <a:lstStyle/>
        <a:p>
          <a:endParaRPr lang="en-US"/>
        </a:p>
      </dgm:t>
    </dgm:pt>
    <dgm:pt modelId="{1C4B1358-0C0D-43E0-B544-22FD73E52FD1}" type="sibTrans" cxnId="{4589A7AD-A277-460B-A13E-31C2651134C7}">
      <dgm:prSet/>
      <dgm:spPr>
        <a:solidFill>
          <a:schemeClr val="tx1">
            <a:lumMod val="50000"/>
          </a:schemeClr>
        </a:solidFill>
      </dgm:spPr>
      <dgm:t>
        <a:bodyPr/>
        <a:lstStyle/>
        <a:p>
          <a:endParaRPr lang="en-US"/>
        </a:p>
      </dgm:t>
    </dgm:pt>
    <dgm:pt modelId="{38EC1046-8354-4AC4-BD29-91B3387570BC}">
      <dgm:prSet phldrT="[Text]" custT="1"/>
      <dgm:spPr>
        <a:solidFill>
          <a:schemeClr val="bg2">
            <a:lumMod val="75000"/>
          </a:schemeClr>
        </a:solidFill>
      </dgm:spPr>
      <dgm:t>
        <a:bodyPr/>
        <a:lstStyle/>
        <a:p>
          <a:r>
            <a:rPr lang="en-US" sz="2800" dirty="0" smtClean="0"/>
            <a:t>Use counseling resources</a:t>
          </a:r>
          <a:endParaRPr lang="en-US" sz="2800" dirty="0"/>
        </a:p>
      </dgm:t>
    </dgm:pt>
    <dgm:pt modelId="{879AA793-B828-44DC-BE45-9D75C4C5321F}" type="parTrans" cxnId="{F21032C6-83F6-4FA4-898A-BF4069ED436A}">
      <dgm:prSet/>
      <dgm:spPr/>
      <dgm:t>
        <a:bodyPr/>
        <a:lstStyle/>
        <a:p>
          <a:endParaRPr lang="en-US"/>
        </a:p>
      </dgm:t>
    </dgm:pt>
    <dgm:pt modelId="{E5B8D8C2-282C-4314-909D-E546E7D6631C}" type="sibTrans" cxnId="{F21032C6-83F6-4FA4-898A-BF4069ED436A}">
      <dgm:prSet/>
      <dgm:spPr>
        <a:solidFill>
          <a:schemeClr val="bg2">
            <a:lumMod val="75000"/>
          </a:schemeClr>
        </a:solidFill>
      </dgm:spPr>
      <dgm:t>
        <a:bodyPr/>
        <a:lstStyle/>
        <a:p>
          <a:endParaRPr lang="en-US"/>
        </a:p>
      </dgm:t>
    </dgm:pt>
    <dgm:pt modelId="{7E105F26-3C8E-4882-AD24-70CA2418C984}">
      <dgm:prSet phldrT="[Text]" custT="1"/>
      <dgm:spPr>
        <a:solidFill>
          <a:schemeClr val="accent5">
            <a:lumMod val="60000"/>
            <a:lumOff val="40000"/>
          </a:schemeClr>
        </a:solidFill>
      </dgm:spPr>
      <dgm:t>
        <a:bodyPr/>
        <a:lstStyle/>
        <a:p>
          <a:r>
            <a:rPr lang="en-US" sz="2800" dirty="0" smtClean="0"/>
            <a:t>Take care of your details</a:t>
          </a:r>
          <a:endParaRPr lang="en-US" sz="2800" dirty="0"/>
        </a:p>
      </dgm:t>
    </dgm:pt>
    <dgm:pt modelId="{AFDD5E99-B03D-46DB-A606-98A4BA391EA8}" type="parTrans" cxnId="{5BDF9738-8DCF-4ADF-A90C-027FE91EAC12}">
      <dgm:prSet/>
      <dgm:spPr/>
      <dgm:t>
        <a:bodyPr/>
        <a:lstStyle/>
        <a:p>
          <a:endParaRPr lang="en-US"/>
        </a:p>
      </dgm:t>
    </dgm:pt>
    <dgm:pt modelId="{8D33C422-9CAF-42F8-9914-54F02116AFEF}" type="sibTrans" cxnId="{5BDF9738-8DCF-4ADF-A90C-027FE91EAC12}">
      <dgm:prSet/>
      <dgm:spPr>
        <a:solidFill>
          <a:schemeClr val="accent5">
            <a:lumMod val="60000"/>
            <a:lumOff val="40000"/>
          </a:schemeClr>
        </a:solidFill>
      </dgm:spPr>
      <dgm:t>
        <a:bodyPr/>
        <a:lstStyle/>
        <a:p>
          <a:endParaRPr lang="en-US"/>
        </a:p>
      </dgm:t>
    </dgm:pt>
    <dgm:pt modelId="{8A3DD4A8-D601-4292-BB92-881073638B9C}">
      <dgm:prSet phldrT="[Text]" custT="1"/>
      <dgm:spPr>
        <a:solidFill>
          <a:schemeClr val="accent3">
            <a:lumMod val="75000"/>
          </a:schemeClr>
        </a:solidFill>
      </dgm:spPr>
      <dgm:t>
        <a:bodyPr/>
        <a:lstStyle/>
        <a:p>
          <a:r>
            <a:rPr lang="en-US" sz="2800" dirty="0" smtClean="0"/>
            <a:t>Help us help you</a:t>
          </a:r>
          <a:endParaRPr lang="en-US" sz="2800" dirty="0"/>
        </a:p>
      </dgm:t>
    </dgm:pt>
    <dgm:pt modelId="{D5FF7025-7B08-4740-A50B-95A2D0BE14EA}" type="parTrans" cxnId="{658A90AF-F308-4A03-A2E3-9346E039F579}">
      <dgm:prSet/>
      <dgm:spPr/>
      <dgm:t>
        <a:bodyPr/>
        <a:lstStyle/>
        <a:p>
          <a:endParaRPr lang="en-US"/>
        </a:p>
      </dgm:t>
    </dgm:pt>
    <dgm:pt modelId="{35672AB7-D156-4FE1-9282-EAD94B8E2F35}" type="sibTrans" cxnId="{658A90AF-F308-4A03-A2E3-9346E039F579}">
      <dgm:prSet/>
      <dgm:spPr>
        <a:solidFill>
          <a:schemeClr val="accent3">
            <a:lumMod val="75000"/>
          </a:schemeClr>
        </a:solidFill>
      </dgm:spPr>
      <dgm:t>
        <a:bodyPr/>
        <a:lstStyle/>
        <a:p>
          <a:endParaRPr lang="en-US"/>
        </a:p>
      </dgm:t>
    </dgm:pt>
    <dgm:pt modelId="{57DF8B7B-25AB-4F92-8089-F8BF54359574}">
      <dgm:prSet phldrT="[Text]" custT="1"/>
      <dgm:spPr>
        <a:solidFill>
          <a:schemeClr val="tx2">
            <a:lumMod val="60000"/>
            <a:lumOff val="40000"/>
          </a:schemeClr>
        </a:solidFill>
      </dgm:spPr>
      <dgm:t>
        <a:bodyPr/>
        <a:lstStyle/>
        <a:p>
          <a:r>
            <a:rPr lang="en-US" sz="2800" dirty="0" smtClean="0"/>
            <a:t>Choose programs wisely</a:t>
          </a:r>
          <a:endParaRPr lang="en-US" sz="2800" dirty="0"/>
        </a:p>
      </dgm:t>
    </dgm:pt>
    <dgm:pt modelId="{0928A22B-A303-45FC-B40A-DCD631990614}" type="parTrans" cxnId="{3F7D96FF-8288-4DBA-9119-D379DAD273D4}">
      <dgm:prSet/>
      <dgm:spPr/>
      <dgm:t>
        <a:bodyPr/>
        <a:lstStyle/>
        <a:p>
          <a:endParaRPr lang="en-US"/>
        </a:p>
      </dgm:t>
    </dgm:pt>
    <dgm:pt modelId="{C0DE13AD-4F30-4344-A896-A7824F2EA32D}" type="sibTrans" cxnId="{3F7D96FF-8288-4DBA-9119-D379DAD273D4}">
      <dgm:prSet/>
      <dgm:spPr>
        <a:solidFill>
          <a:schemeClr val="tx2">
            <a:lumMod val="60000"/>
            <a:lumOff val="40000"/>
          </a:schemeClr>
        </a:solidFill>
      </dgm:spPr>
      <dgm:t>
        <a:bodyPr/>
        <a:lstStyle/>
        <a:p>
          <a:endParaRPr lang="en-US"/>
        </a:p>
      </dgm:t>
    </dgm:pt>
    <dgm:pt modelId="{B255FBDC-62EF-471C-998C-C6746B262E97}">
      <dgm:prSet phldrT="[Text]" custT="1"/>
      <dgm:spPr>
        <a:solidFill>
          <a:schemeClr val="accent4">
            <a:lumMod val="75000"/>
          </a:schemeClr>
        </a:solidFill>
      </dgm:spPr>
      <dgm:t>
        <a:bodyPr/>
        <a:lstStyle/>
        <a:p>
          <a:r>
            <a:rPr lang="en-US" sz="2800" dirty="0" smtClean="0"/>
            <a:t>Interview</a:t>
          </a:r>
          <a:endParaRPr lang="en-US" sz="2800" dirty="0"/>
        </a:p>
      </dgm:t>
    </dgm:pt>
    <dgm:pt modelId="{16A8BE3C-0819-42A2-97B7-721F10B909F2}" type="parTrans" cxnId="{689F3B17-4BE5-4775-8C48-D0FD2D4A7AEB}">
      <dgm:prSet/>
      <dgm:spPr/>
      <dgm:t>
        <a:bodyPr/>
        <a:lstStyle/>
        <a:p>
          <a:endParaRPr lang="en-US"/>
        </a:p>
      </dgm:t>
    </dgm:pt>
    <dgm:pt modelId="{72069891-CAE5-4C8D-ACCC-645B37783EC5}" type="sibTrans" cxnId="{689F3B17-4BE5-4775-8C48-D0FD2D4A7AEB}">
      <dgm:prSet/>
      <dgm:spPr>
        <a:solidFill>
          <a:schemeClr val="accent4">
            <a:lumMod val="75000"/>
          </a:schemeClr>
        </a:solidFill>
      </dgm:spPr>
      <dgm:t>
        <a:bodyPr/>
        <a:lstStyle/>
        <a:p>
          <a:endParaRPr lang="en-US"/>
        </a:p>
      </dgm:t>
    </dgm:pt>
    <dgm:pt modelId="{521C2DF5-F1C1-4F24-9607-673180C488AD}">
      <dgm:prSet phldrT="[Text]" custT="1"/>
      <dgm:spPr>
        <a:solidFill>
          <a:srgbClr val="C4D210"/>
        </a:solidFill>
      </dgm:spPr>
      <dgm:t>
        <a:bodyPr/>
        <a:lstStyle/>
        <a:p>
          <a:r>
            <a:rPr lang="en-US" sz="2800" dirty="0" smtClean="0"/>
            <a:t>Make final choices (ROL)</a:t>
          </a:r>
          <a:endParaRPr lang="en-US" sz="2800" dirty="0"/>
        </a:p>
      </dgm:t>
    </dgm:pt>
    <dgm:pt modelId="{B1115ACC-C7C1-4E0E-A7E2-C58EB68BBA36}" type="parTrans" cxnId="{8D966F9A-5234-4551-AD09-25A99D466138}">
      <dgm:prSet/>
      <dgm:spPr/>
      <dgm:t>
        <a:bodyPr/>
        <a:lstStyle/>
        <a:p>
          <a:endParaRPr lang="en-US"/>
        </a:p>
      </dgm:t>
    </dgm:pt>
    <dgm:pt modelId="{6BA84208-7172-4837-A83B-26AD93922F2F}" type="sibTrans" cxnId="{8D966F9A-5234-4551-AD09-25A99D466138}">
      <dgm:prSet/>
      <dgm:spPr>
        <a:solidFill>
          <a:srgbClr val="C4D210"/>
        </a:solidFill>
      </dgm:spPr>
      <dgm:t>
        <a:bodyPr/>
        <a:lstStyle/>
        <a:p>
          <a:endParaRPr lang="en-US"/>
        </a:p>
      </dgm:t>
    </dgm:pt>
    <dgm:pt modelId="{FAC81030-D7D6-4589-BFBE-C4A9F362C010}">
      <dgm:prSet phldrT="[Text]" custT="1"/>
      <dgm:spPr>
        <a:solidFill>
          <a:srgbClr val="FFCC00"/>
        </a:solidFill>
      </dgm:spPr>
      <dgm:t>
        <a:bodyPr/>
        <a:lstStyle/>
        <a:p>
          <a:r>
            <a:rPr lang="en-US" sz="2800" dirty="0" smtClean="0"/>
            <a:t>Celebrate – Match Day!</a:t>
          </a:r>
          <a:endParaRPr lang="en-US" sz="2800" dirty="0"/>
        </a:p>
      </dgm:t>
    </dgm:pt>
    <dgm:pt modelId="{A5715B80-DE57-40F1-9071-A0BA6C3A65DB}" type="parTrans" cxnId="{9C78C251-F11A-4671-88C4-C6CB1232BFD4}">
      <dgm:prSet/>
      <dgm:spPr/>
      <dgm:t>
        <a:bodyPr/>
        <a:lstStyle/>
        <a:p>
          <a:endParaRPr lang="en-US"/>
        </a:p>
      </dgm:t>
    </dgm:pt>
    <dgm:pt modelId="{65CF6387-4073-4C5C-B1D9-70EB924D4916}" type="sibTrans" cxnId="{9C78C251-F11A-4671-88C4-C6CB1232BFD4}">
      <dgm:prSet/>
      <dgm:spPr/>
      <dgm:t>
        <a:bodyPr/>
        <a:lstStyle/>
        <a:p>
          <a:endParaRPr lang="en-US"/>
        </a:p>
      </dgm:t>
    </dgm:pt>
    <dgm:pt modelId="{FE374B1C-2F5C-47C4-858D-9F136A56C702}" type="pres">
      <dgm:prSet presAssocID="{4ABF1E1B-7B4F-4CDE-B023-39A2FE5210FB}" presName="Name0" presStyleCnt="0">
        <dgm:presLayoutVars>
          <dgm:dir/>
          <dgm:resizeHandles/>
        </dgm:presLayoutVars>
      </dgm:prSet>
      <dgm:spPr/>
      <dgm:t>
        <a:bodyPr/>
        <a:lstStyle/>
        <a:p>
          <a:endParaRPr lang="en-US"/>
        </a:p>
      </dgm:t>
    </dgm:pt>
    <dgm:pt modelId="{BE53EB07-3A08-41DC-9472-55EB1608D2AF}" type="pres">
      <dgm:prSet presAssocID="{55A9CDD2-A9F7-4EFD-AC02-8A3715AEEC6A}" presName="compNode" presStyleCnt="0"/>
      <dgm:spPr/>
    </dgm:pt>
    <dgm:pt modelId="{C7BB6AF9-14CF-42F9-BAB0-7EA5D454E0D3}" type="pres">
      <dgm:prSet presAssocID="{55A9CDD2-A9F7-4EFD-AC02-8A3715AEEC6A}" presName="dummyConnPt" presStyleCnt="0"/>
      <dgm:spPr/>
    </dgm:pt>
    <dgm:pt modelId="{4C3F8280-F4DA-46B0-9A43-28435CA3E222}" type="pres">
      <dgm:prSet presAssocID="{55A9CDD2-A9F7-4EFD-AC02-8A3715AEEC6A}" presName="node" presStyleLbl="node1" presStyleIdx="0" presStyleCnt="9">
        <dgm:presLayoutVars>
          <dgm:bulletEnabled val="1"/>
        </dgm:presLayoutVars>
      </dgm:prSet>
      <dgm:spPr/>
      <dgm:t>
        <a:bodyPr/>
        <a:lstStyle/>
        <a:p>
          <a:endParaRPr lang="en-US"/>
        </a:p>
      </dgm:t>
    </dgm:pt>
    <dgm:pt modelId="{3800A5A6-E008-4BDA-95BC-AC95373EC57C}" type="pres">
      <dgm:prSet presAssocID="{6CFB77FB-26C0-4C04-9C13-524016B4BE53}" presName="sibTrans" presStyleLbl="bgSibTrans2D1" presStyleIdx="0" presStyleCnt="8"/>
      <dgm:spPr/>
      <dgm:t>
        <a:bodyPr/>
        <a:lstStyle/>
        <a:p>
          <a:endParaRPr lang="en-US"/>
        </a:p>
      </dgm:t>
    </dgm:pt>
    <dgm:pt modelId="{0DCE838C-1787-42F7-AE99-1D1B487DADE5}" type="pres">
      <dgm:prSet presAssocID="{76BD86E9-BF6D-4A6F-A872-37D1480EC726}" presName="compNode" presStyleCnt="0"/>
      <dgm:spPr/>
    </dgm:pt>
    <dgm:pt modelId="{CEB8CA44-8772-4975-8EEA-56B8C5157BEA}" type="pres">
      <dgm:prSet presAssocID="{76BD86E9-BF6D-4A6F-A872-37D1480EC726}" presName="dummyConnPt" presStyleCnt="0"/>
      <dgm:spPr/>
    </dgm:pt>
    <dgm:pt modelId="{A7DDAA1C-9EB1-4112-94AA-96300D75FC1A}" type="pres">
      <dgm:prSet presAssocID="{76BD86E9-BF6D-4A6F-A872-37D1480EC726}" presName="node" presStyleLbl="node1" presStyleIdx="1" presStyleCnt="9">
        <dgm:presLayoutVars>
          <dgm:bulletEnabled val="1"/>
        </dgm:presLayoutVars>
      </dgm:prSet>
      <dgm:spPr/>
      <dgm:t>
        <a:bodyPr/>
        <a:lstStyle/>
        <a:p>
          <a:endParaRPr lang="en-US"/>
        </a:p>
      </dgm:t>
    </dgm:pt>
    <dgm:pt modelId="{CC041044-C193-4C17-88B1-38B8498C24DB}" type="pres">
      <dgm:prSet presAssocID="{1C4B1358-0C0D-43E0-B544-22FD73E52FD1}" presName="sibTrans" presStyleLbl="bgSibTrans2D1" presStyleIdx="1" presStyleCnt="8"/>
      <dgm:spPr/>
      <dgm:t>
        <a:bodyPr/>
        <a:lstStyle/>
        <a:p>
          <a:endParaRPr lang="en-US"/>
        </a:p>
      </dgm:t>
    </dgm:pt>
    <dgm:pt modelId="{42EF377D-1574-43B6-BC03-7F879322DD01}" type="pres">
      <dgm:prSet presAssocID="{38EC1046-8354-4AC4-BD29-91B3387570BC}" presName="compNode" presStyleCnt="0"/>
      <dgm:spPr/>
    </dgm:pt>
    <dgm:pt modelId="{1EB4A89A-BA94-4DA4-9046-210B99BF5103}" type="pres">
      <dgm:prSet presAssocID="{38EC1046-8354-4AC4-BD29-91B3387570BC}" presName="dummyConnPt" presStyleCnt="0"/>
      <dgm:spPr/>
    </dgm:pt>
    <dgm:pt modelId="{6C0A4B56-4515-48BB-8DCF-B27FDF39985E}" type="pres">
      <dgm:prSet presAssocID="{38EC1046-8354-4AC4-BD29-91B3387570BC}" presName="node" presStyleLbl="node1" presStyleIdx="2" presStyleCnt="9">
        <dgm:presLayoutVars>
          <dgm:bulletEnabled val="1"/>
        </dgm:presLayoutVars>
      </dgm:prSet>
      <dgm:spPr/>
      <dgm:t>
        <a:bodyPr/>
        <a:lstStyle/>
        <a:p>
          <a:endParaRPr lang="en-US"/>
        </a:p>
      </dgm:t>
    </dgm:pt>
    <dgm:pt modelId="{3352EB76-8153-4B35-8BBF-D61599D3A790}" type="pres">
      <dgm:prSet presAssocID="{E5B8D8C2-282C-4314-909D-E546E7D6631C}" presName="sibTrans" presStyleLbl="bgSibTrans2D1" presStyleIdx="2" presStyleCnt="8"/>
      <dgm:spPr/>
      <dgm:t>
        <a:bodyPr/>
        <a:lstStyle/>
        <a:p>
          <a:endParaRPr lang="en-US"/>
        </a:p>
      </dgm:t>
    </dgm:pt>
    <dgm:pt modelId="{2E1B92F2-F5CF-4B31-B818-31A43B93105B}" type="pres">
      <dgm:prSet presAssocID="{7E105F26-3C8E-4882-AD24-70CA2418C984}" presName="compNode" presStyleCnt="0"/>
      <dgm:spPr/>
    </dgm:pt>
    <dgm:pt modelId="{6019ED32-2DC9-44E0-8758-47C1BADDEDD5}" type="pres">
      <dgm:prSet presAssocID="{7E105F26-3C8E-4882-AD24-70CA2418C984}" presName="dummyConnPt" presStyleCnt="0"/>
      <dgm:spPr/>
    </dgm:pt>
    <dgm:pt modelId="{1A035382-143B-4ECB-8197-5442BEE62997}" type="pres">
      <dgm:prSet presAssocID="{7E105F26-3C8E-4882-AD24-70CA2418C984}" presName="node" presStyleLbl="node1" presStyleIdx="3" presStyleCnt="9">
        <dgm:presLayoutVars>
          <dgm:bulletEnabled val="1"/>
        </dgm:presLayoutVars>
      </dgm:prSet>
      <dgm:spPr/>
      <dgm:t>
        <a:bodyPr/>
        <a:lstStyle/>
        <a:p>
          <a:endParaRPr lang="en-US"/>
        </a:p>
      </dgm:t>
    </dgm:pt>
    <dgm:pt modelId="{95D79D51-B1A2-4F09-AC64-956074F8DFE2}" type="pres">
      <dgm:prSet presAssocID="{8D33C422-9CAF-42F8-9914-54F02116AFEF}" presName="sibTrans" presStyleLbl="bgSibTrans2D1" presStyleIdx="3" presStyleCnt="8"/>
      <dgm:spPr/>
      <dgm:t>
        <a:bodyPr/>
        <a:lstStyle/>
        <a:p>
          <a:endParaRPr lang="en-US"/>
        </a:p>
      </dgm:t>
    </dgm:pt>
    <dgm:pt modelId="{A7ED8252-464F-4ABB-A533-501A9434081F}" type="pres">
      <dgm:prSet presAssocID="{8A3DD4A8-D601-4292-BB92-881073638B9C}" presName="compNode" presStyleCnt="0"/>
      <dgm:spPr/>
    </dgm:pt>
    <dgm:pt modelId="{321F09DE-0576-42D7-B725-16D64FF9D62D}" type="pres">
      <dgm:prSet presAssocID="{8A3DD4A8-D601-4292-BB92-881073638B9C}" presName="dummyConnPt" presStyleCnt="0"/>
      <dgm:spPr/>
    </dgm:pt>
    <dgm:pt modelId="{C7F11A21-F689-4675-991F-4716499F3D99}" type="pres">
      <dgm:prSet presAssocID="{8A3DD4A8-D601-4292-BB92-881073638B9C}" presName="node" presStyleLbl="node1" presStyleIdx="4" presStyleCnt="9">
        <dgm:presLayoutVars>
          <dgm:bulletEnabled val="1"/>
        </dgm:presLayoutVars>
      </dgm:prSet>
      <dgm:spPr/>
      <dgm:t>
        <a:bodyPr/>
        <a:lstStyle/>
        <a:p>
          <a:endParaRPr lang="en-US"/>
        </a:p>
      </dgm:t>
    </dgm:pt>
    <dgm:pt modelId="{5EB86E26-EDDA-4573-8A9F-9EA561D5319C}" type="pres">
      <dgm:prSet presAssocID="{35672AB7-D156-4FE1-9282-EAD94B8E2F35}" presName="sibTrans" presStyleLbl="bgSibTrans2D1" presStyleIdx="4" presStyleCnt="8"/>
      <dgm:spPr/>
      <dgm:t>
        <a:bodyPr/>
        <a:lstStyle/>
        <a:p>
          <a:endParaRPr lang="en-US"/>
        </a:p>
      </dgm:t>
    </dgm:pt>
    <dgm:pt modelId="{9F9B2BA0-88C3-466E-ACAE-AA3842BD63B6}" type="pres">
      <dgm:prSet presAssocID="{57DF8B7B-25AB-4F92-8089-F8BF54359574}" presName="compNode" presStyleCnt="0"/>
      <dgm:spPr/>
    </dgm:pt>
    <dgm:pt modelId="{B3B301D2-83CB-4CDF-A8D5-A0BA12E51572}" type="pres">
      <dgm:prSet presAssocID="{57DF8B7B-25AB-4F92-8089-F8BF54359574}" presName="dummyConnPt" presStyleCnt="0"/>
      <dgm:spPr/>
    </dgm:pt>
    <dgm:pt modelId="{B3AC8E4C-EB50-493A-B2D9-A2750391B59B}" type="pres">
      <dgm:prSet presAssocID="{57DF8B7B-25AB-4F92-8089-F8BF54359574}" presName="node" presStyleLbl="node1" presStyleIdx="5" presStyleCnt="9">
        <dgm:presLayoutVars>
          <dgm:bulletEnabled val="1"/>
        </dgm:presLayoutVars>
      </dgm:prSet>
      <dgm:spPr/>
      <dgm:t>
        <a:bodyPr/>
        <a:lstStyle/>
        <a:p>
          <a:endParaRPr lang="en-US"/>
        </a:p>
      </dgm:t>
    </dgm:pt>
    <dgm:pt modelId="{034335D9-998F-4844-823B-ED9721DE8823}" type="pres">
      <dgm:prSet presAssocID="{C0DE13AD-4F30-4344-A896-A7824F2EA32D}" presName="sibTrans" presStyleLbl="bgSibTrans2D1" presStyleIdx="5" presStyleCnt="8"/>
      <dgm:spPr/>
      <dgm:t>
        <a:bodyPr/>
        <a:lstStyle/>
        <a:p>
          <a:endParaRPr lang="en-US"/>
        </a:p>
      </dgm:t>
    </dgm:pt>
    <dgm:pt modelId="{0BB777D4-4E60-44AD-9487-FF4B9188A486}" type="pres">
      <dgm:prSet presAssocID="{B255FBDC-62EF-471C-998C-C6746B262E97}" presName="compNode" presStyleCnt="0"/>
      <dgm:spPr/>
    </dgm:pt>
    <dgm:pt modelId="{9191EFA1-1CBF-4906-A2CF-5DE880F1AA00}" type="pres">
      <dgm:prSet presAssocID="{B255FBDC-62EF-471C-998C-C6746B262E97}" presName="dummyConnPt" presStyleCnt="0"/>
      <dgm:spPr/>
    </dgm:pt>
    <dgm:pt modelId="{2C836FD7-69E5-4FF5-B806-02B61949F2C3}" type="pres">
      <dgm:prSet presAssocID="{B255FBDC-62EF-471C-998C-C6746B262E97}" presName="node" presStyleLbl="node1" presStyleIdx="6" presStyleCnt="9">
        <dgm:presLayoutVars>
          <dgm:bulletEnabled val="1"/>
        </dgm:presLayoutVars>
      </dgm:prSet>
      <dgm:spPr/>
      <dgm:t>
        <a:bodyPr/>
        <a:lstStyle/>
        <a:p>
          <a:endParaRPr lang="en-US"/>
        </a:p>
      </dgm:t>
    </dgm:pt>
    <dgm:pt modelId="{6AB3CF09-ED31-4BFD-BBAB-FDBA81F6BBED}" type="pres">
      <dgm:prSet presAssocID="{72069891-CAE5-4C8D-ACCC-645B37783EC5}" presName="sibTrans" presStyleLbl="bgSibTrans2D1" presStyleIdx="6" presStyleCnt="8" custLinFactNeighborY="0"/>
      <dgm:spPr/>
      <dgm:t>
        <a:bodyPr/>
        <a:lstStyle/>
        <a:p>
          <a:endParaRPr lang="en-US"/>
        </a:p>
      </dgm:t>
    </dgm:pt>
    <dgm:pt modelId="{3EEEA1CE-8CF8-416E-9DD2-A0F5F8A33CE4}" type="pres">
      <dgm:prSet presAssocID="{521C2DF5-F1C1-4F24-9607-673180C488AD}" presName="compNode" presStyleCnt="0"/>
      <dgm:spPr/>
    </dgm:pt>
    <dgm:pt modelId="{812621C9-F6FA-472B-AA1D-7BC022D362E8}" type="pres">
      <dgm:prSet presAssocID="{521C2DF5-F1C1-4F24-9607-673180C488AD}" presName="dummyConnPt" presStyleCnt="0"/>
      <dgm:spPr/>
    </dgm:pt>
    <dgm:pt modelId="{3FBF3FAB-D934-4A93-84E3-889749ED941D}" type="pres">
      <dgm:prSet presAssocID="{521C2DF5-F1C1-4F24-9607-673180C488AD}" presName="node" presStyleLbl="node1" presStyleIdx="7" presStyleCnt="9">
        <dgm:presLayoutVars>
          <dgm:bulletEnabled val="1"/>
        </dgm:presLayoutVars>
      </dgm:prSet>
      <dgm:spPr/>
      <dgm:t>
        <a:bodyPr/>
        <a:lstStyle/>
        <a:p>
          <a:endParaRPr lang="en-US"/>
        </a:p>
      </dgm:t>
    </dgm:pt>
    <dgm:pt modelId="{901FFEA2-B630-4FB3-ABFC-FB9DFB27BD3C}" type="pres">
      <dgm:prSet presAssocID="{6BA84208-7172-4837-A83B-26AD93922F2F}" presName="sibTrans" presStyleLbl="bgSibTrans2D1" presStyleIdx="7" presStyleCnt="8"/>
      <dgm:spPr/>
      <dgm:t>
        <a:bodyPr/>
        <a:lstStyle/>
        <a:p>
          <a:endParaRPr lang="en-US"/>
        </a:p>
      </dgm:t>
    </dgm:pt>
    <dgm:pt modelId="{DEE46A3C-3212-42BF-8AFD-7D34415B8B02}" type="pres">
      <dgm:prSet presAssocID="{FAC81030-D7D6-4589-BFBE-C4A9F362C010}" presName="compNode" presStyleCnt="0"/>
      <dgm:spPr/>
    </dgm:pt>
    <dgm:pt modelId="{0D07E6E7-E543-42CE-ABCE-2EC5A7138065}" type="pres">
      <dgm:prSet presAssocID="{FAC81030-D7D6-4589-BFBE-C4A9F362C010}" presName="dummyConnPt" presStyleCnt="0"/>
      <dgm:spPr/>
    </dgm:pt>
    <dgm:pt modelId="{8FB35FDF-D40D-4F75-A273-4892CB3837FB}" type="pres">
      <dgm:prSet presAssocID="{FAC81030-D7D6-4589-BFBE-C4A9F362C010}" presName="node" presStyleLbl="node1" presStyleIdx="8" presStyleCnt="9">
        <dgm:presLayoutVars>
          <dgm:bulletEnabled val="1"/>
        </dgm:presLayoutVars>
      </dgm:prSet>
      <dgm:spPr/>
      <dgm:t>
        <a:bodyPr/>
        <a:lstStyle/>
        <a:p>
          <a:endParaRPr lang="en-US"/>
        </a:p>
      </dgm:t>
    </dgm:pt>
  </dgm:ptLst>
  <dgm:cxnLst>
    <dgm:cxn modelId="{5BDF9738-8DCF-4ADF-A90C-027FE91EAC12}" srcId="{4ABF1E1B-7B4F-4CDE-B023-39A2FE5210FB}" destId="{7E105F26-3C8E-4882-AD24-70CA2418C984}" srcOrd="3" destOrd="0" parTransId="{AFDD5E99-B03D-46DB-A606-98A4BA391EA8}" sibTransId="{8D33C422-9CAF-42F8-9914-54F02116AFEF}"/>
    <dgm:cxn modelId="{2FA4E2C7-A533-472C-AC6C-2B08D9FB7A97}" type="presOf" srcId="{8D33C422-9CAF-42F8-9914-54F02116AFEF}" destId="{95D79D51-B1A2-4F09-AC64-956074F8DFE2}" srcOrd="0" destOrd="0" presId="urn:microsoft.com/office/officeart/2005/8/layout/bProcess4"/>
    <dgm:cxn modelId="{658A90AF-F308-4A03-A2E3-9346E039F579}" srcId="{4ABF1E1B-7B4F-4CDE-B023-39A2FE5210FB}" destId="{8A3DD4A8-D601-4292-BB92-881073638B9C}" srcOrd="4" destOrd="0" parTransId="{D5FF7025-7B08-4740-A50B-95A2D0BE14EA}" sibTransId="{35672AB7-D156-4FE1-9282-EAD94B8E2F35}"/>
    <dgm:cxn modelId="{54FCA9F5-1E2F-4118-BFE0-AB1F48AC26FB}" type="presOf" srcId="{35672AB7-D156-4FE1-9282-EAD94B8E2F35}" destId="{5EB86E26-EDDA-4573-8A9F-9EA561D5319C}" srcOrd="0" destOrd="0" presId="urn:microsoft.com/office/officeart/2005/8/layout/bProcess4"/>
    <dgm:cxn modelId="{2376A5FF-4358-4153-AB8C-95D89046F612}" type="presOf" srcId="{4ABF1E1B-7B4F-4CDE-B023-39A2FE5210FB}" destId="{FE374B1C-2F5C-47C4-858D-9F136A56C702}" srcOrd="0" destOrd="0" presId="urn:microsoft.com/office/officeart/2005/8/layout/bProcess4"/>
    <dgm:cxn modelId="{DE343D2D-4561-4CD8-98E3-44735D5D587D}" type="presOf" srcId="{E5B8D8C2-282C-4314-909D-E546E7D6631C}" destId="{3352EB76-8153-4B35-8BBF-D61599D3A790}" srcOrd="0" destOrd="0" presId="urn:microsoft.com/office/officeart/2005/8/layout/bProcess4"/>
    <dgm:cxn modelId="{9C78C251-F11A-4671-88C4-C6CB1232BFD4}" srcId="{4ABF1E1B-7B4F-4CDE-B023-39A2FE5210FB}" destId="{FAC81030-D7D6-4589-BFBE-C4A9F362C010}" srcOrd="8" destOrd="0" parTransId="{A5715B80-DE57-40F1-9071-A0BA6C3A65DB}" sibTransId="{65CF6387-4073-4C5C-B1D9-70EB924D4916}"/>
    <dgm:cxn modelId="{B614F7D7-1A78-4B16-BEF1-5CA9DE382296}" srcId="{4ABF1E1B-7B4F-4CDE-B023-39A2FE5210FB}" destId="{55A9CDD2-A9F7-4EFD-AC02-8A3715AEEC6A}" srcOrd="0" destOrd="0" parTransId="{D9F10077-3CD0-4717-952B-EF28BF5AEECC}" sibTransId="{6CFB77FB-26C0-4C04-9C13-524016B4BE53}"/>
    <dgm:cxn modelId="{B981E306-250B-4143-A964-C1F0F45A88C5}" type="presOf" srcId="{FAC81030-D7D6-4589-BFBE-C4A9F362C010}" destId="{8FB35FDF-D40D-4F75-A273-4892CB3837FB}" srcOrd="0" destOrd="0" presId="urn:microsoft.com/office/officeart/2005/8/layout/bProcess4"/>
    <dgm:cxn modelId="{8833B43F-11F7-489F-BD02-C5AC4F54A0CF}" type="presOf" srcId="{521C2DF5-F1C1-4F24-9607-673180C488AD}" destId="{3FBF3FAB-D934-4A93-84E3-889749ED941D}" srcOrd="0" destOrd="0" presId="urn:microsoft.com/office/officeart/2005/8/layout/bProcess4"/>
    <dgm:cxn modelId="{FC742EB5-8187-4626-8C99-CA358BF29853}" type="presOf" srcId="{8A3DD4A8-D601-4292-BB92-881073638B9C}" destId="{C7F11A21-F689-4675-991F-4716499F3D99}" srcOrd="0" destOrd="0" presId="urn:microsoft.com/office/officeart/2005/8/layout/bProcess4"/>
    <dgm:cxn modelId="{3F7D96FF-8288-4DBA-9119-D379DAD273D4}" srcId="{4ABF1E1B-7B4F-4CDE-B023-39A2FE5210FB}" destId="{57DF8B7B-25AB-4F92-8089-F8BF54359574}" srcOrd="5" destOrd="0" parTransId="{0928A22B-A303-45FC-B40A-DCD631990614}" sibTransId="{C0DE13AD-4F30-4344-A896-A7824F2EA32D}"/>
    <dgm:cxn modelId="{849A23C4-45E2-4EFC-97FF-7111CDFE6A3F}" type="presOf" srcId="{76BD86E9-BF6D-4A6F-A872-37D1480EC726}" destId="{A7DDAA1C-9EB1-4112-94AA-96300D75FC1A}" srcOrd="0" destOrd="0" presId="urn:microsoft.com/office/officeart/2005/8/layout/bProcess4"/>
    <dgm:cxn modelId="{EF9A9C09-842C-4DFF-AF5F-A9FD86436470}" type="presOf" srcId="{6BA84208-7172-4837-A83B-26AD93922F2F}" destId="{901FFEA2-B630-4FB3-ABFC-FB9DFB27BD3C}" srcOrd="0" destOrd="0" presId="urn:microsoft.com/office/officeart/2005/8/layout/bProcess4"/>
    <dgm:cxn modelId="{F21032C6-83F6-4FA4-898A-BF4069ED436A}" srcId="{4ABF1E1B-7B4F-4CDE-B023-39A2FE5210FB}" destId="{38EC1046-8354-4AC4-BD29-91B3387570BC}" srcOrd="2" destOrd="0" parTransId="{879AA793-B828-44DC-BE45-9D75C4C5321F}" sibTransId="{E5B8D8C2-282C-4314-909D-E546E7D6631C}"/>
    <dgm:cxn modelId="{83AD78AE-9546-4301-AB25-07F59BF27F84}" type="presOf" srcId="{6CFB77FB-26C0-4C04-9C13-524016B4BE53}" destId="{3800A5A6-E008-4BDA-95BC-AC95373EC57C}" srcOrd="0" destOrd="0" presId="urn:microsoft.com/office/officeart/2005/8/layout/bProcess4"/>
    <dgm:cxn modelId="{491A8206-9929-4B26-A248-B6F37507E1D2}" type="presOf" srcId="{B255FBDC-62EF-471C-998C-C6746B262E97}" destId="{2C836FD7-69E5-4FF5-B806-02B61949F2C3}" srcOrd="0" destOrd="0" presId="urn:microsoft.com/office/officeart/2005/8/layout/bProcess4"/>
    <dgm:cxn modelId="{DC03EF8C-0226-478E-9E13-9AAF8666AECF}" type="presOf" srcId="{57DF8B7B-25AB-4F92-8089-F8BF54359574}" destId="{B3AC8E4C-EB50-493A-B2D9-A2750391B59B}" srcOrd="0" destOrd="0" presId="urn:microsoft.com/office/officeart/2005/8/layout/bProcess4"/>
    <dgm:cxn modelId="{DBB56A3A-19BA-4F0B-AB8C-EDB198D811B1}" type="presOf" srcId="{1C4B1358-0C0D-43E0-B544-22FD73E52FD1}" destId="{CC041044-C193-4C17-88B1-38B8498C24DB}" srcOrd="0" destOrd="0" presId="urn:microsoft.com/office/officeart/2005/8/layout/bProcess4"/>
    <dgm:cxn modelId="{F7C7A56B-5701-40A5-953E-52D8B0B281A2}" type="presOf" srcId="{7E105F26-3C8E-4882-AD24-70CA2418C984}" destId="{1A035382-143B-4ECB-8197-5442BEE62997}" srcOrd="0" destOrd="0" presId="urn:microsoft.com/office/officeart/2005/8/layout/bProcess4"/>
    <dgm:cxn modelId="{E5FBB181-C922-46E1-9F92-8C530FA26D2C}" type="presOf" srcId="{C0DE13AD-4F30-4344-A896-A7824F2EA32D}" destId="{034335D9-998F-4844-823B-ED9721DE8823}" srcOrd="0" destOrd="0" presId="urn:microsoft.com/office/officeart/2005/8/layout/bProcess4"/>
    <dgm:cxn modelId="{4589A7AD-A277-460B-A13E-31C2651134C7}" srcId="{4ABF1E1B-7B4F-4CDE-B023-39A2FE5210FB}" destId="{76BD86E9-BF6D-4A6F-A872-37D1480EC726}" srcOrd="1" destOrd="0" parTransId="{A5CE648B-513A-4F08-AAE0-076A628852EE}" sibTransId="{1C4B1358-0C0D-43E0-B544-22FD73E52FD1}"/>
    <dgm:cxn modelId="{689F3B17-4BE5-4775-8C48-D0FD2D4A7AEB}" srcId="{4ABF1E1B-7B4F-4CDE-B023-39A2FE5210FB}" destId="{B255FBDC-62EF-471C-998C-C6746B262E97}" srcOrd="6" destOrd="0" parTransId="{16A8BE3C-0819-42A2-97B7-721F10B909F2}" sibTransId="{72069891-CAE5-4C8D-ACCC-645B37783EC5}"/>
    <dgm:cxn modelId="{EE2F9C3E-5D27-4884-A8E6-582FA06F8E71}" type="presOf" srcId="{55A9CDD2-A9F7-4EFD-AC02-8A3715AEEC6A}" destId="{4C3F8280-F4DA-46B0-9A43-28435CA3E222}" srcOrd="0" destOrd="0" presId="urn:microsoft.com/office/officeart/2005/8/layout/bProcess4"/>
    <dgm:cxn modelId="{8D966F9A-5234-4551-AD09-25A99D466138}" srcId="{4ABF1E1B-7B4F-4CDE-B023-39A2FE5210FB}" destId="{521C2DF5-F1C1-4F24-9607-673180C488AD}" srcOrd="7" destOrd="0" parTransId="{B1115ACC-C7C1-4E0E-A7E2-C58EB68BBA36}" sibTransId="{6BA84208-7172-4837-A83B-26AD93922F2F}"/>
    <dgm:cxn modelId="{152A2C60-4FBD-45F2-9656-EEE8B5B560A3}" type="presOf" srcId="{38EC1046-8354-4AC4-BD29-91B3387570BC}" destId="{6C0A4B56-4515-48BB-8DCF-B27FDF39985E}" srcOrd="0" destOrd="0" presId="urn:microsoft.com/office/officeart/2005/8/layout/bProcess4"/>
    <dgm:cxn modelId="{42083075-EF61-4E58-A444-0C4900E5C930}" type="presOf" srcId="{72069891-CAE5-4C8D-ACCC-645B37783EC5}" destId="{6AB3CF09-ED31-4BFD-BBAB-FDBA81F6BBED}" srcOrd="0" destOrd="0" presId="urn:microsoft.com/office/officeart/2005/8/layout/bProcess4"/>
    <dgm:cxn modelId="{84965B77-C737-405B-AA60-4592C3336DC7}" type="presParOf" srcId="{FE374B1C-2F5C-47C4-858D-9F136A56C702}" destId="{BE53EB07-3A08-41DC-9472-55EB1608D2AF}" srcOrd="0" destOrd="0" presId="urn:microsoft.com/office/officeart/2005/8/layout/bProcess4"/>
    <dgm:cxn modelId="{CEF123DD-97A4-41A6-9D11-124F0227D21B}" type="presParOf" srcId="{BE53EB07-3A08-41DC-9472-55EB1608D2AF}" destId="{C7BB6AF9-14CF-42F9-BAB0-7EA5D454E0D3}" srcOrd="0" destOrd="0" presId="urn:microsoft.com/office/officeart/2005/8/layout/bProcess4"/>
    <dgm:cxn modelId="{4FE98A61-8517-4B3D-9361-C579F5E502FB}" type="presParOf" srcId="{BE53EB07-3A08-41DC-9472-55EB1608D2AF}" destId="{4C3F8280-F4DA-46B0-9A43-28435CA3E222}" srcOrd="1" destOrd="0" presId="urn:microsoft.com/office/officeart/2005/8/layout/bProcess4"/>
    <dgm:cxn modelId="{7CC9BEC4-7BAC-4FE9-A5A9-1131A49FEEA4}" type="presParOf" srcId="{FE374B1C-2F5C-47C4-858D-9F136A56C702}" destId="{3800A5A6-E008-4BDA-95BC-AC95373EC57C}" srcOrd="1" destOrd="0" presId="urn:microsoft.com/office/officeart/2005/8/layout/bProcess4"/>
    <dgm:cxn modelId="{47B8D9B5-3152-469C-AE1E-B40C1F3931D3}" type="presParOf" srcId="{FE374B1C-2F5C-47C4-858D-9F136A56C702}" destId="{0DCE838C-1787-42F7-AE99-1D1B487DADE5}" srcOrd="2" destOrd="0" presId="urn:microsoft.com/office/officeart/2005/8/layout/bProcess4"/>
    <dgm:cxn modelId="{00CC128D-553F-4326-8C26-B8EB4A2AED97}" type="presParOf" srcId="{0DCE838C-1787-42F7-AE99-1D1B487DADE5}" destId="{CEB8CA44-8772-4975-8EEA-56B8C5157BEA}" srcOrd="0" destOrd="0" presId="urn:microsoft.com/office/officeart/2005/8/layout/bProcess4"/>
    <dgm:cxn modelId="{1DC4EA23-E300-4DF4-9C41-F976CF44CBD9}" type="presParOf" srcId="{0DCE838C-1787-42F7-AE99-1D1B487DADE5}" destId="{A7DDAA1C-9EB1-4112-94AA-96300D75FC1A}" srcOrd="1" destOrd="0" presId="urn:microsoft.com/office/officeart/2005/8/layout/bProcess4"/>
    <dgm:cxn modelId="{8AB74FFA-ED2F-418D-A9AB-C6A9FAB3FAD8}" type="presParOf" srcId="{FE374B1C-2F5C-47C4-858D-9F136A56C702}" destId="{CC041044-C193-4C17-88B1-38B8498C24DB}" srcOrd="3" destOrd="0" presId="urn:microsoft.com/office/officeart/2005/8/layout/bProcess4"/>
    <dgm:cxn modelId="{03195BD6-AE02-46BC-8EE0-D4D307264CEA}" type="presParOf" srcId="{FE374B1C-2F5C-47C4-858D-9F136A56C702}" destId="{42EF377D-1574-43B6-BC03-7F879322DD01}" srcOrd="4" destOrd="0" presId="urn:microsoft.com/office/officeart/2005/8/layout/bProcess4"/>
    <dgm:cxn modelId="{50FE0FE9-D9E3-439C-B32C-F984F82464F4}" type="presParOf" srcId="{42EF377D-1574-43B6-BC03-7F879322DD01}" destId="{1EB4A89A-BA94-4DA4-9046-210B99BF5103}" srcOrd="0" destOrd="0" presId="urn:microsoft.com/office/officeart/2005/8/layout/bProcess4"/>
    <dgm:cxn modelId="{57388DAC-3546-4731-990C-D75BE0D16A12}" type="presParOf" srcId="{42EF377D-1574-43B6-BC03-7F879322DD01}" destId="{6C0A4B56-4515-48BB-8DCF-B27FDF39985E}" srcOrd="1" destOrd="0" presId="urn:microsoft.com/office/officeart/2005/8/layout/bProcess4"/>
    <dgm:cxn modelId="{05D52479-7842-499F-AFEA-FBA108E28E67}" type="presParOf" srcId="{FE374B1C-2F5C-47C4-858D-9F136A56C702}" destId="{3352EB76-8153-4B35-8BBF-D61599D3A790}" srcOrd="5" destOrd="0" presId="urn:microsoft.com/office/officeart/2005/8/layout/bProcess4"/>
    <dgm:cxn modelId="{1BEA9623-4D8C-477D-BDB6-017E4B493A56}" type="presParOf" srcId="{FE374B1C-2F5C-47C4-858D-9F136A56C702}" destId="{2E1B92F2-F5CF-4B31-B818-31A43B93105B}" srcOrd="6" destOrd="0" presId="urn:microsoft.com/office/officeart/2005/8/layout/bProcess4"/>
    <dgm:cxn modelId="{809E3931-EA41-4E96-B948-ED7E1F7F65E1}" type="presParOf" srcId="{2E1B92F2-F5CF-4B31-B818-31A43B93105B}" destId="{6019ED32-2DC9-44E0-8758-47C1BADDEDD5}" srcOrd="0" destOrd="0" presId="urn:microsoft.com/office/officeart/2005/8/layout/bProcess4"/>
    <dgm:cxn modelId="{59F958C5-9C87-47B9-9CCA-8606DDEF3BAC}" type="presParOf" srcId="{2E1B92F2-F5CF-4B31-B818-31A43B93105B}" destId="{1A035382-143B-4ECB-8197-5442BEE62997}" srcOrd="1" destOrd="0" presId="urn:microsoft.com/office/officeart/2005/8/layout/bProcess4"/>
    <dgm:cxn modelId="{58A324C7-018B-4D5E-9C22-8FCD9FA59669}" type="presParOf" srcId="{FE374B1C-2F5C-47C4-858D-9F136A56C702}" destId="{95D79D51-B1A2-4F09-AC64-956074F8DFE2}" srcOrd="7" destOrd="0" presId="urn:microsoft.com/office/officeart/2005/8/layout/bProcess4"/>
    <dgm:cxn modelId="{282BFE47-6EE3-420C-BA28-A16EC58CC619}" type="presParOf" srcId="{FE374B1C-2F5C-47C4-858D-9F136A56C702}" destId="{A7ED8252-464F-4ABB-A533-501A9434081F}" srcOrd="8" destOrd="0" presId="urn:microsoft.com/office/officeart/2005/8/layout/bProcess4"/>
    <dgm:cxn modelId="{C794DD25-E2E5-4164-8D7F-C6048C961CB0}" type="presParOf" srcId="{A7ED8252-464F-4ABB-A533-501A9434081F}" destId="{321F09DE-0576-42D7-B725-16D64FF9D62D}" srcOrd="0" destOrd="0" presId="urn:microsoft.com/office/officeart/2005/8/layout/bProcess4"/>
    <dgm:cxn modelId="{46358DD3-9FC3-411E-8549-06BAC2CBC803}" type="presParOf" srcId="{A7ED8252-464F-4ABB-A533-501A9434081F}" destId="{C7F11A21-F689-4675-991F-4716499F3D99}" srcOrd="1" destOrd="0" presId="urn:microsoft.com/office/officeart/2005/8/layout/bProcess4"/>
    <dgm:cxn modelId="{A6540ACA-722D-481F-8502-7CACC6225C4D}" type="presParOf" srcId="{FE374B1C-2F5C-47C4-858D-9F136A56C702}" destId="{5EB86E26-EDDA-4573-8A9F-9EA561D5319C}" srcOrd="9" destOrd="0" presId="urn:microsoft.com/office/officeart/2005/8/layout/bProcess4"/>
    <dgm:cxn modelId="{AB00C25B-F92A-42CE-8AB9-D7629A1C6DA6}" type="presParOf" srcId="{FE374B1C-2F5C-47C4-858D-9F136A56C702}" destId="{9F9B2BA0-88C3-466E-ACAE-AA3842BD63B6}" srcOrd="10" destOrd="0" presId="urn:microsoft.com/office/officeart/2005/8/layout/bProcess4"/>
    <dgm:cxn modelId="{5A832A43-9EB3-4E08-BE95-56EA7120863D}" type="presParOf" srcId="{9F9B2BA0-88C3-466E-ACAE-AA3842BD63B6}" destId="{B3B301D2-83CB-4CDF-A8D5-A0BA12E51572}" srcOrd="0" destOrd="0" presId="urn:microsoft.com/office/officeart/2005/8/layout/bProcess4"/>
    <dgm:cxn modelId="{A3B10BFE-620A-46F7-8E21-C9E615B4F205}" type="presParOf" srcId="{9F9B2BA0-88C3-466E-ACAE-AA3842BD63B6}" destId="{B3AC8E4C-EB50-493A-B2D9-A2750391B59B}" srcOrd="1" destOrd="0" presId="urn:microsoft.com/office/officeart/2005/8/layout/bProcess4"/>
    <dgm:cxn modelId="{8ADEF2EF-7AB2-4476-9247-12DC44EEB5B3}" type="presParOf" srcId="{FE374B1C-2F5C-47C4-858D-9F136A56C702}" destId="{034335D9-998F-4844-823B-ED9721DE8823}" srcOrd="11" destOrd="0" presId="urn:microsoft.com/office/officeart/2005/8/layout/bProcess4"/>
    <dgm:cxn modelId="{14C1E9D6-61A7-4429-859F-E42E22BE1C63}" type="presParOf" srcId="{FE374B1C-2F5C-47C4-858D-9F136A56C702}" destId="{0BB777D4-4E60-44AD-9487-FF4B9188A486}" srcOrd="12" destOrd="0" presId="urn:microsoft.com/office/officeart/2005/8/layout/bProcess4"/>
    <dgm:cxn modelId="{41978A9F-4967-4926-8B17-0F69E93DB587}" type="presParOf" srcId="{0BB777D4-4E60-44AD-9487-FF4B9188A486}" destId="{9191EFA1-1CBF-4906-A2CF-5DE880F1AA00}" srcOrd="0" destOrd="0" presId="urn:microsoft.com/office/officeart/2005/8/layout/bProcess4"/>
    <dgm:cxn modelId="{C555E5C3-BBE3-4C70-AA9E-5FF9C954FDB0}" type="presParOf" srcId="{0BB777D4-4E60-44AD-9487-FF4B9188A486}" destId="{2C836FD7-69E5-4FF5-B806-02B61949F2C3}" srcOrd="1" destOrd="0" presId="urn:microsoft.com/office/officeart/2005/8/layout/bProcess4"/>
    <dgm:cxn modelId="{3E42CA77-6F36-4228-9CB8-00208C6A9186}" type="presParOf" srcId="{FE374B1C-2F5C-47C4-858D-9F136A56C702}" destId="{6AB3CF09-ED31-4BFD-BBAB-FDBA81F6BBED}" srcOrd="13" destOrd="0" presId="urn:microsoft.com/office/officeart/2005/8/layout/bProcess4"/>
    <dgm:cxn modelId="{9F395EDB-5C80-4FB3-914B-FD86BCCE3219}" type="presParOf" srcId="{FE374B1C-2F5C-47C4-858D-9F136A56C702}" destId="{3EEEA1CE-8CF8-416E-9DD2-A0F5F8A33CE4}" srcOrd="14" destOrd="0" presId="urn:microsoft.com/office/officeart/2005/8/layout/bProcess4"/>
    <dgm:cxn modelId="{25D5A190-2496-46B2-8DD2-840128F9C14E}" type="presParOf" srcId="{3EEEA1CE-8CF8-416E-9DD2-A0F5F8A33CE4}" destId="{812621C9-F6FA-472B-AA1D-7BC022D362E8}" srcOrd="0" destOrd="0" presId="urn:microsoft.com/office/officeart/2005/8/layout/bProcess4"/>
    <dgm:cxn modelId="{3CF3C81E-1881-45CF-8DB9-D249122BD078}" type="presParOf" srcId="{3EEEA1CE-8CF8-416E-9DD2-A0F5F8A33CE4}" destId="{3FBF3FAB-D934-4A93-84E3-889749ED941D}" srcOrd="1" destOrd="0" presId="urn:microsoft.com/office/officeart/2005/8/layout/bProcess4"/>
    <dgm:cxn modelId="{C3EE14B7-E621-42E4-B010-957BC77DA045}" type="presParOf" srcId="{FE374B1C-2F5C-47C4-858D-9F136A56C702}" destId="{901FFEA2-B630-4FB3-ABFC-FB9DFB27BD3C}" srcOrd="15" destOrd="0" presId="urn:microsoft.com/office/officeart/2005/8/layout/bProcess4"/>
    <dgm:cxn modelId="{C7CBB485-7396-4A4C-8253-EC450F2EFCD7}" type="presParOf" srcId="{FE374B1C-2F5C-47C4-858D-9F136A56C702}" destId="{DEE46A3C-3212-42BF-8AFD-7D34415B8B02}" srcOrd="16" destOrd="0" presId="urn:microsoft.com/office/officeart/2005/8/layout/bProcess4"/>
    <dgm:cxn modelId="{882245AD-0691-4F4E-8A32-0C327C43F7F6}" type="presParOf" srcId="{DEE46A3C-3212-42BF-8AFD-7D34415B8B02}" destId="{0D07E6E7-E543-42CE-ABCE-2EC5A7138065}" srcOrd="0" destOrd="0" presId="urn:microsoft.com/office/officeart/2005/8/layout/bProcess4"/>
    <dgm:cxn modelId="{3E4CB392-3E99-4779-BF0D-8A4C9AD32A85}" type="presParOf" srcId="{DEE46A3C-3212-42BF-8AFD-7D34415B8B02}" destId="{8FB35FDF-D40D-4F75-A273-4892CB3837FB}"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0A54903-2A6D-4954-9F0A-EFD5E7AFD7CA}" type="doc">
      <dgm:prSet loTypeId="urn:microsoft.com/office/officeart/2005/8/layout/chevron1" loCatId="process" qsTypeId="urn:microsoft.com/office/officeart/2005/8/quickstyle/simple1" qsCatId="simple" csTypeId="urn:microsoft.com/office/officeart/2005/8/colors/accent1_2" csCatId="accent1" phldr="1"/>
      <dgm:spPr/>
    </dgm:pt>
    <dgm:pt modelId="{0796DB90-14A2-41A1-8426-7922ADEE9CE2}">
      <dgm:prSet phldrT="[Text]"/>
      <dgm:spPr/>
      <dgm:t>
        <a:bodyPr/>
        <a:lstStyle/>
        <a:p>
          <a:r>
            <a:rPr lang="en-US" dirty="0" smtClean="0"/>
            <a:t>1</a:t>
          </a:r>
          <a:r>
            <a:rPr lang="en-US" baseline="30000" dirty="0" smtClean="0"/>
            <a:t>st</a:t>
          </a:r>
          <a:r>
            <a:rPr lang="en-US" dirty="0" smtClean="0"/>
            <a:t> 4 months</a:t>
          </a:r>
          <a:endParaRPr lang="en-US" dirty="0"/>
        </a:p>
      </dgm:t>
    </dgm:pt>
    <dgm:pt modelId="{13FBC075-49FF-449A-8DD4-65807DAC3FEC}" type="parTrans" cxnId="{85669B9F-B603-4578-9EA0-557E1CF62365}">
      <dgm:prSet/>
      <dgm:spPr/>
      <dgm:t>
        <a:bodyPr/>
        <a:lstStyle/>
        <a:p>
          <a:endParaRPr lang="en-US"/>
        </a:p>
      </dgm:t>
    </dgm:pt>
    <dgm:pt modelId="{54D56996-878A-4C75-B548-34DF25B0C0F9}" type="sibTrans" cxnId="{85669B9F-B603-4578-9EA0-557E1CF62365}">
      <dgm:prSet/>
      <dgm:spPr/>
      <dgm:t>
        <a:bodyPr/>
        <a:lstStyle/>
        <a:p>
          <a:endParaRPr lang="en-US"/>
        </a:p>
      </dgm:t>
    </dgm:pt>
    <dgm:pt modelId="{CAE50633-2A5A-4FB5-9F1A-541F0D4522B8}">
      <dgm:prSet phldrT="[Text]"/>
      <dgm:spPr/>
      <dgm:t>
        <a:bodyPr/>
        <a:lstStyle/>
        <a:p>
          <a:r>
            <a:rPr lang="en-US" dirty="0" smtClean="0"/>
            <a:t>2</a:t>
          </a:r>
          <a:r>
            <a:rPr lang="en-US" baseline="30000" dirty="0" smtClean="0"/>
            <a:t>nd</a:t>
          </a:r>
          <a:r>
            <a:rPr lang="en-US" dirty="0" smtClean="0"/>
            <a:t> 4 months</a:t>
          </a:r>
          <a:endParaRPr lang="en-US" dirty="0"/>
        </a:p>
      </dgm:t>
    </dgm:pt>
    <dgm:pt modelId="{21009191-F883-4BC2-8904-9A05441ECC67}" type="parTrans" cxnId="{04626DC6-8CA4-4AB9-ABA1-E1BA8C37EAFD}">
      <dgm:prSet/>
      <dgm:spPr/>
      <dgm:t>
        <a:bodyPr/>
        <a:lstStyle/>
        <a:p>
          <a:endParaRPr lang="en-US"/>
        </a:p>
      </dgm:t>
    </dgm:pt>
    <dgm:pt modelId="{13D8A08C-FCC2-4E7A-A769-9F4B606CC19C}" type="sibTrans" cxnId="{04626DC6-8CA4-4AB9-ABA1-E1BA8C37EAFD}">
      <dgm:prSet/>
      <dgm:spPr/>
      <dgm:t>
        <a:bodyPr/>
        <a:lstStyle/>
        <a:p>
          <a:endParaRPr lang="en-US"/>
        </a:p>
      </dgm:t>
    </dgm:pt>
    <dgm:pt modelId="{9F07A93D-7AF4-4140-B9A3-20D01BFA5A03}">
      <dgm:prSet phldrT="[Text]"/>
      <dgm:spPr/>
      <dgm:t>
        <a:bodyPr/>
        <a:lstStyle/>
        <a:p>
          <a:r>
            <a:rPr lang="en-US" dirty="0" smtClean="0"/>
            <a:t>Last 4 months</a:t>
          </a:r>
          <a:endParaRPr lang="en-US" dirty="0"/>
        </a:p>
      </dgm:t>
    </dgm:pt>
    <dgm:pt modelId="{C79088A0-1743-4D73-8C9E-8E226E654B6F}" type="parTrans" cxnId="{E95F2A60-5418-4A12-8068-581ED8534EE9}">
      <dgm:prSet/>
      <dgm:spPr/>
      <dgm:t>
        <a:bodyPr/>
        <a:lstStyle/>
        <a:p>
          <a:endParaRPr lang="en-US"/>
        </a:p>
      </dgm:t>
    </dgm:pt>
    <dgm:pt modelId="{77290E10-70ED-42FC-9686-AA517A0C1C19}" type="sibTrans" cxnId="{E95F2A60-5418-4A12-8068-581ED8534EE9}">
      <dgm:prSet/>
      <dgm:spPr/>
      <dgm:t>
        <a:bodyPr/>
        <a:lstStyle/>
        <a:p>
          <a:endParaRPr lang="en-US"/>
        </a:p>
      </dgm:t>
    </dgm:pt>
    <dgm:pt modelId="{AB9D85E3-6528-4593-8C68-EF8205488CE9}" type="pres">
      <dgm:prSet presAssocID="{70A54903-2A6D-4954-9F0A-EFD5E7AFD7CA}" presName="Name0" presStyleCnt="0">
        <dgm:presLayoutVars>
          <dgm:dir/>
          <dgm:animLvl val="lvl"/>
          <dgm:resizeHandles val="exact"/>
        </dgm:presLayoutVars>
      </dgm:prSet>
      <dgm:spPr/>
    </dgm:pt>
    <dgm:pt modelId="{8DBE4B62-CE1D-4617-BC9B-737F00D35B6B}" type="pres">
      <dgm:prSet presAssocID="{0796DB90-14A2-41A1-8426-7922ADEE9CE2}" presName="parTxOnly" presStyleLbl="node1" presStyleIdx="0" presStyleCnt="3" custScaleY="102435">
        <dgm:presLayoutVars>
          <dgm:chMax val="0"/>
          <dgm:chPref val="0"/>
          <dgm:bulletEnabled val="1"/>
        </dgm:presLayoutVars>
      </dgm:prSet>
      <dgm:spPr/>
      <dgm:t>
        <a:bodyPr/>
        <a:lstStyle/>
        <a:p>
          <a:endParaRPr lang="en-US"/>
        </a:p>
      </dgm:t>
    </dgm:pt>
    <dgm:pt modelId="{61271D15-876D-4B00-8E4E-0E2D509B54C3}" type="pres">
      <dgm:prSet presAssocID="{54D56996-878A-4C75-B548-34DF25B0C0F9}" presName="parTxOnlySpace" presStyleCnt="0"/>
      <dgm:spPr/>
    </dgm:pt>
    <dgm:pt modelId="{412F25AD-EDC1-4F46-ABBF-D2C44DE5FFEB}" type="pres">
      <dgm:prSet presAssocID="{CAE50633-2A5A-4FB5-9F1A-541F0D4522B8}" presName="parTxOnly" presStyleLbl="node1" presStyleIdx="1" presStyleCnt="3" custScaleX="113630" custScaleY="102435">
        <dgm:presLayoutVars>
          <dgm:chMax val="0"/>
          <dgm:chPref val="0"/>
          <dgm:bulletEnabled val="1"/>
        </dgm:presLayoutVars>
      </dgm:prSet>
      <dgm:spPr/>
      <dgm:t>
        <a:bodyPr/>
        <a:lstStyle/>
        <a:p>
          <a:endParaRPr lang="en-US"/>
        </a:p>
      </dgm:t>
    </dgm:pt>
    <dgm:pt modelId="{F294BE26-BD6D-43B0-A8F7-4BA2AFC496C8}" type="pres">
      <dgm:prSet presAssocID="{13D8A08C-FCC2-4E7A-A769-9F4B606CC19C}" presName="parTxOnlySpace" presStyleCnt="0"/>
      <dgm:spPr/>
    </dgm:pt>
    <dgm:pt modelId="{CCAE6052-85E9-43E7-BCB1-86BAC90CA41A}" type="pres">
      <dgm:prSet presAssocID="{9F07A93D-7AF4-4140-B9A3-20D01BFA5A03}" presName="parTxOnly" presStyleLbl="node1" presStyleIdx="2" presStyleCnt="3" custScaleY="157592">
        <dgm:presLayoutVars>
          <dgm:chMax val="0"/>
          <dgm:chPref val="0"/>
          <dgm:bulletEnabled val="1"/>
        </dgm:presLayoutVars>
      </dgm:prSet>
      <dgm:spPr/>
      <dgm:t>
        <a:bodyPr/>
        <a:lstStyle/>
        <a:p>
          <a:endParaRPr lang="en-US"/>
        </a:p>
      </dgm:t>
    </dgm:pt>
  </dgm:ptLst>
  <dgm:cxnLst>
    <dgm:cxn modelId="{76E98EF3-FE98-4FC1-9DCF-4DDA056C92FA}" type="presOf" srcId="{0796DB90-14A2-41A1-8426-7922ADEE9CE2}" destId="{8DBE4B62-CE1D-4617-BC9B-737F00D35B6B}" srcOrd="0" destOrd="0" presId="urn:microsoft.com/office/officeart/2005/8/layout/chevron1"/>
    <dgm:cxn modelId="{04626DC6-8CA4-4AB9-ABA1-E1BA8C37EAFD}" srcId="{70A54903-2A6D-4954-9F0A-EFD5E7AFD7CA}" destId="{CAE50633-2A5A-4FB5-9F1A-541F0D4522B8}" srcOrd="1" destOrd="0" parTransId="{21009191-F883-4BC2-8904-9A05441ECC67}" sibTransId="{13D8A08C-FCC2-4E7A-A769-9F4B606CC19C}"/>
    <dgm:cxn modelId="{85669B9F-B603-4578-9EA0-557E1CF62365}" srcId="{70A54903-2A6D-4954-9F0A-EFD5E7AFD7CA}" destId="{0796DB90-14A2-41A1-8426-7922ADEE9CE2}" srcOrd="0" destOrd="0" parTransId="{13FBC075-49FF-449A-8DD4-65807DAC3FEC}" sibTransId="{54D56996-878A-4C75-B548-34DF25B0C0F9}"/>
    <dgm:cxn modelId="{31993BE9-18AC-4C92-BD1D-58AF7E482FF1}" type="presOf" srcId="{CAE50633-2A5A-4FB5-9F1A-541F0D4522B8}" destId="{412F25AD-EDC1-4F46-ABBF-D2C44DE5FFEB}" srcOrd="0" destOrd="0" presId="urn:microsoft.com/office/officeart/2005/8/layout/chevron1"/>
    <dgm:cxn modelId="{E95F2A60-5418-4A12-8068-581ED8534EE9}" srcId="{70A54903-2A6D-4954-9F0A-EFD5E7AFD7CA}" destId="{9F07A93D-7AF4-4140-B9A3-20D01BFA5A03}" srcOrd="2" destOrd="0" parTransId="{C79088A0-1743-4D73-8C9E-8E226E654B6F}" sibTransId="{77290E10-70ED-42FC-9686-AA517A0C1C19}"/>
    <dgm:cxn modelId="{DABBD89C-8F80-44BB-8514-0499794614CA}" type="presOf" srcId="{70A54903-2A6D-4954-9F0A-EFD5E7AFD7CA}" destId="{AB9D85E3-6528-4593-8C68-EF8205488CE9}" srcOrd="0" destOrd="0" presId="urn:microsoft.com/office/officeart/2005/8/layout/chevron1"/>
    <dgm:cxn modelId="{CB7AE523-1F0B-45A8-AD1E-0AFEDC5701F5}" type="presOf" srcId="{9F07A93D-7AF4-4140-B9A3-20D01BFA5A03}" destId="{CCAE6052-85E9-43E7-BCB1-86BAC90CA41A}" srcOrd="0" destOrd="0" presId="urn:microsoft.com/office/officeart/2005/8/layout/chevron1"/>
    <dgm:cxn modelId="{ED589858-5AFD-4061-AC36-6A4FF55FD9F9}" type="presParOf" srcId="{AB9D85E3-6528-4593-8C68-EF8205488CE9}" destId="{8DBE4B62-CE1D-4617-BC9B-737F00D35B6B}" srcOrd="0" destOrd="0" presId="urn:microsoft.com/office/officeart/2005/8/layout/chevron1"/>
    <dgm:cxn modelId="{196FF0FA-6BF0-4257-B260-7EF41BB6A835}" type="presParOf" srcId="{AB9D85E3-6528-4593-8C68-EF8205488CE9}" destId="{61271D15-876D-4B00-8E4E-0E2D509B54C3}" srcOrd="1" destOrd="0" presId="urn:microsoft.com/office/officeart/2005/8/layout/chevron1"/>
    <dgm:cxn modelId="{E12C5E51-B146-42BF-A8D8-8D76F477240D}" type="presParOf" srcId="{AB9D85E3-6528-4593-8C68-EF8205488CE9}" destId="{412F25AD-EDC1-4F46-ABBF-D2C44DE5FFEB}" srcOrd="2" destOrd="0" presId="urn:microsoft.com/office/officeart/2005/8/layout/chevron1"/>
    <dgm:cxn modelId="{9F1F5353-7969-4EC9-AA1E-7DCB90FD3D8A}" type="presParOf" srcId="{AB9D85E3-6528-4593-8C68-EF8205488CE9}" destId="{F294BE26-BD6D-43B0-A8F7-4BA2AFC496C8}" srcOrd="3" destOrd="0" presId="urn:microsoft.com/office/officeart/2005/8/layout/chevron1"/>
    <dgm:cxn modelId="{1B4E1146-0EAC-4AC0-94C5-5706577DF1B3}" type="presParOf" srcId="{AB9D85E3-6528-4593-8C68-EF8205488CE9}" destId="{CCAE6052-85E9-43E7-BCB1-86BAC90CA41A}"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0A54903-2A6D-4954-9F0A-EFD5E7AFD7CA}" type="doc">
      <dgm:prSet loTypeId="urn:microsoft.com/office/officeart/2005/8/layout/chevron1" loCatId="process" qsTypeId="urn:microsoft.com/office/officeart/2005/8/quickstyle/simple1" qsCatId="simple" csTypeId="urn:microsoft.com/office/officeart/2005/8/colors/accent1_2" csCatId="accent1" phldr="1"/>
      <dgm:spPr/>
    </dgm:pt>
    <dgm:pt modelId="{0796DB90-14A2-41A1-8426-7922ADEE9CE2}">
      <dgm:prSet phldrT="[Text]"/>
      <dgm:spPr/>
      <dgm:t>
        <a:bodyPr/>
        <a:lstStyle/>
        <a:p>
          <a:r>
            <a:rPr lang="en-US" dirty="0" smtClean="0"/>
            <a:t>1</a:t>
          </a:r>
          <a:r>
            <a:rPr lang="en-US" baseline="30000" dirty="0" smtClean="0"/>
            <a:t>st</a:t>
          </a:r>
          <a:r>
            <a:rPr lang="en-US" dirty="0" smtClean="0"/>
            <a:t> 4 months</a:t>
          </a:r>
          <a:endParaRPr lang="en-US" dirty="0"/>
        </a:p>
      </dgm:t>
    </dgm:pt>
    <dgm:pt modelId="{13FBC075-49FF-449A-8DD4-65807DAC3FEC}" type="parTrans" cxnId="{85669B9F-B603-4578-9EA0-557E1CF62365}">
      <dgm:prSet/>
      <dgm:spPr/>
      <dgm:t>
        <a:bodyPr/>
        <a:lstStyle/>
        <a:p>
          <a:endParaRPr lang="en-US"/>
        </a:p>
      </dgm:t>
    </dgm:pt>
    <dgm:pt modelId="{54D56996-878A-4C75-B548-34DF25B0C0F9}" type="sibTrans" cxnId="{85669B9F-B603-4578-9EA0-557E1CF62365}">
      <dgm:prSet/>
      <dgm:spPr/>
      <dgm:t>
        <a:bodyPr/>
        <a:lstStyle/>
        <a:p>
          <a:endParaRPr lang="en-US"/>
        </a:p>
      </dgm:t>
    </dgm:pt>
    <dgm:pt modelId="{CAE50633-2A5A-4FB5-9F1A-541F0D4522B8}">
      <dgm:prSet phldrT="[Text]"/>
      <dgm:spPr/>
      <dgm:t>
        <a:bodyPr/>
        <a:lstStyle/>
        <a:p>
          <a:r>
            <a:rPr lang="en-US" dirty="0" smtClean="0"/>
            <a:t>2</a:t>
          </a:r>
          <a:r>
            <a:rPr lang="en-US" baseline="30000" dirty="0" smtClean="0"/>
            <a:t>nd</a:t>
          </a:r>
          <a:r>
            <a:rPr lang="en-US" dirty="0" smtClean="0"/>
            <a:t> 4 months</a:t>
          </a:r>
          <a:endParaRPr lang="en-US" dirty="0"/>
        </a:p>
      </dgm:t>
    </dgm:pt>
    <dgm:pt modelId="{21009191-F883-4BC2-8904-9A05441ECC67}" type="parTrans" cxnId="{04626DC6-8CA4-4AB9-ABA1-E1BA8C37EAFD}">
      <dgm:prSet/>
      <dgm:spPr/>
      <dgm:t>
        <a:bodyPr/>
        <a:lstStyle/>
        <a:p>
          <a:endParaRPr lang="en-US"/>
        </a:p>
      </dgm:t>
    </dgm:pt>
    <dgm:pt modelId="{13D8A08C-FCC2-4E7A-A769-9F4B606CC19C}" type="sibTrans" cxnId="{04626DC6-8CA4-4AB9-ABA1-E1BA8C37EAFD}">
      <dgm:prSet/>
      <dgm:spPr/>
      <dgm:t>
        <a:bodyPr/>
        <a:lstStyle/>
        <a:p>
          <a:endParaRPr lang="en-US"/>
        </a:p>
      </dgm:t>
    </dgm:pt>
    <dgm:pt modelId="{9F07A93D-7AF4-4140-B9A3-20D01BFA5A03}">
      <dgm:prSet phldrT="[Text]"/>
      <dgm:spPr/>
      <dgm:t>
        <a:bodyPr/>
        <a:lstStyle/>
        <a:p>
          <a:r>
            <a:rPr lang="en-US" dirty="0" smtClean="0"/>
            <a:t>Last 4 months</a:t>
          </a:r>
          <a:endParaRPr lang="en-US" dirty="0"/>
        </a:p>
      </dgm:t>
    </dgm:pt>
    <dgm:pt modelId="{C79088A0-1743-4D73-8C9E-8E226E654B6F}" type="parTrans" cxnId="{E95F2A60-5418-4A12-8068-581ED8534EE9}">
      <dgm:prSet/>
      <dgm:spPr/>
      <dgm:t>
        <a:bodyPr/>
        <a:lstStyle/>
        <a:p>
          <a:endParaRPr lang="en-US"/>
        </a:p>
      </dgm:t>
    </dgm:pt>
    <dgm:pt modelId="{77290E10-70ED-42FC-9686-AA517A0C1C19}" type="sibTrans" cxnId="{E95F2A60-5418-4A12-8068-581ED8534EE9}">
      <dgm:prSet/>
      <dgm:spPr/>
      <dgm:t>
        <a:bodyPr/>
        <a:lstStyle/>
        <a:p>
          <a:endParaRPr lang="en-US"/>
        </a:p>
      </dgm:t>
    </dgm:pt>
    <dgm:pt modelId="{AB9D85E3-6528-4593-8C68-EF8205488CE9}" type="pres">
      <dgm:prSet presAssocID="{70A54903-2A6D-4954-9F0A-EFD5E7AFD7CA}" presName="Name0" presStyleCnt="0">
        <dgm:presLayoutVars>
          <dgm:dir/>
          <dgm:animLvl val="lvl"/>
          <dgm:resizeHandles val="exact"/>
        </dgm:presLayoutVars>
      </dgm:prSet>
      <dgm:spPr/>
    </dgm:pt>
    <dgm:pt modelId="{8DBE4B62-CE1D-4617-BC9B-737F00D35B6B}" type="pres">
      <dgm:prSet presAssocID="{0796DB90-14A2-41A1-8426-7922ADEE9CE2}" presName="parTxOnly" presStyleLbl="node1" presStyleIdx="0" presStyleCnt="3" custScaleY="102435">
        <dgm:presLayoutVars>
          <dgm:chMax val="0"/>
          <dgm:chPref val="0"/>
          <dgm:bulletEnabled val="1"/>
        </dgm:presLayoutVars>
      </dgm:prSet>
      <dgm:spPr/>
      <dgm:t>
        <a:bodyPr/>
        <a:lstStyle/>
        <a:p>
          <a:endParaRPr lang="en-US"/>
        </a:p>
      </dgm:t>
    </dgm:pt>
    <dgm:pt modelId="{61271D15-876D-4B00-8E4E-0E2D509B54C3}" type="pres">
      <dgm:prSet presAssocID="{54D56996-878A-4C75-B548-34DF25B0C0F9}" presName="parTxOnlySpace" presStyleCnt="0"/>
      <dgm:spPr/>
    </dgm:pt>
    <dgm:pt modelId="{412F25AD-EDC1-4F46-ABBF-D2C44DE5FFEB}" type="pres">
      <dgm:prSet presAssocID="{CAE50633-2A5A-4FB5-9F1A-541F0D4522B8}" presName="parTxOnly" presStyleLbl="node1" presStyleIdx="1" presStyleCnt="3" custScaleX="111295" custScaleY="102435">
        <dgm:presLayoutVars>
          <dgm:chMax val="0"/>
          <dgm:chPref val="0"/>
          <dgm:bulletEnabled val="1"/>
        </dgm:presLayoutVars>
      </dgm:prSet>
      <dgm:spPr/>
      <dgm:t>
        <a:bodyPr/>
        <a:lstStyle/>
        <a:p>
          <a:endParaRPr lang="en-US"/>
        </a:p>
      </dgm:t>
    </dgm:pt>
    <dgm:pt modelId="{F294BE26-BD6D-43B0-A8F7-4BA2AFC496C8}" type="pres">
      <dgm:prSet presAssocID="{13D8A08C-FCC2-4E7A-A769-9F4B606CC19C}" presName="parTxOnlySpace" presStyleCnt="0"/>
      <dgm:spPr/>
    </dgm:pt>
    <dgm:pt modelId="{CCAE6052-85E9-43E7-BCB1-86BAC90CA41A}" type="pres">
      <dgm:prSet presAssocID="{9F07A93D-7AF4-4140-B9A3-20D01BFA5A03}" presName="parTxOnly" presStyleLbl="node1" presStyleIdx="2" presStyleCnt="3" custScaleY="157592">
        <dgm:presLayoutVars>
          <dgm:chMax val="0"/>
          <dgm:chPref val="0"/>
          <dgm:bulletEnabled val="1"/>
        </dgm:presLayoutVars>
      </dgm:prSet>
      <dgm:spPr/>
      <dgm:t>
        <a:bodyPr/>
        <a:lstStyle/>
        <a:p>
          <a:endParaRPr lang="en-US"/>
        </a:p>
      </dgm:t>
    </dgm:pt>
  </dgm:ptLst>
  <dgm:cxnLst>
    <dgm:cxn modelId="{04626DC6-8CA4-4AB9-ABA1-E1BA8C37EAFD}" srcId="{70A54903-2A6D-4954-9F0A-EFD5E7AFD7CA}" destId="{CAE50633-2A5A-4FB5-9F1A-541F0D4522B8}" srcOrd="1" destOrd="0" parTransId="{21009191-F883-4BC2-8904-9A05441ECC67}" sibTransId="{13D8A08C-FCC2-4E7A-A769-9F4B606CC19C}"/>
    <dgm:cxn modelId="{469165BB-E8BE-4496-8AE4-13B61D4E2A15}" type="presOf" srcId="{9F07A93D-7AF4-4140-B9A3-20D01BFA5A03}" destId="{CCAE6052-85E9-43E7-BCB1-86BAC90CA41A}" srcOrd="0" destOrd="0" presId="urn:microsoft.com/office/officeart/2005/8/layout/chevron1"/>
    <dgm:cxn modelId="{AAD575FB-F451-4A22-A4EA-38FFDD086A68}" type="presOf" srcId="{CAE50633-2A5A-4FB5-9F1A-541F0D4522B8}" destId="{412F25AD-EDC1-4F46-ABBF-D2C44DE5FFEB}" srcOrd="0" destOrd="0" presId="urn:microsoft.com/office/officeart/2005/8/layout/chevron1"/>
    <dgm:cxn modelId="{D0C6594C-CFDF-4DE4-956A-01D766D08FE7}" type="presOf" srcId="{70A54903-2A6D-4954-9F0A-EFD5E7AFD7CA}" destId="{AB9D85E3-6528-4593-8C68-EF8205488CE9}" srcOrd="0" destOrd="0" presId="urn:microsoft.com/office/officeart/2005/8/layout/chevron1"/>
    <dgm:cxn modelId="{85669B9F-B603-4578-9EA0-557E1CF62365}" srcId="{70A54903-2A6D-4954-9F0A-EFD5E7AFD7CA}" destId="{0796DB90-14A2-41A1-8426-7922ADEE9CE2}" srcOrd="0" destOrd="0" parTransId="{13FBC075-49FF-449A-8DD4-65807DAC3FEC}" sibTransId="{54D56996-878A-4C75-B548-34DF25B0C0F9}"/>
    <dgm:cxn modelId="{E95F2A60-5418-4A12-8068-581ED8534EE9}" srcId="{70A54903-2A6D-4954-9F0A-EFD5E7AFD7CA}" destId="{9F07A93D-7AF4-4140-B9A3-20D01BFA5A03}" srcOrd="2" destOrd="0" parTransId="{C79088A0-1743-4D73-8C9E-8E226E654B6F}" sibTransId="{77290E10-70ED-42FC-9686-AA517A0C1C19}"/>
    <dgm:cxn modelId="{50E1E454-AED0-43AE-B9ED-18CDD6CA20E3}" type="presOf" srcId="{0796DB90-14A2-41A1-8426-7922ADEE9CE2}" destId="{8DBE4B62-CE1D-4617-BC9B-737F00D35B6B}" srcOrd="0" destOrd="0" presId="urn:microsoft.com/office/officeart/2005/8/layout/chevron1"/>
    <dgm:cxn modelId="{E8CE86DA-2253-47DF-821D-D5472A1027FF}" type="presParOf" srcId="{AB9D85E3-6528-4593-8C68-EF8205488CE9}" destId="{8DBE4B62-CE1D-4617-BC9B-737F00D35B6B}" srcOrd="0" destOrd="0" presId="urn:microsoft.com/office/officeart/2005/8/layout/chevron1"/>
    <dgm:cxn modelId="{A3825E2E-8779-4DE2-9F0C-22C23FA8ACE3}" type="presParOf" srcId="{AB9D85E3-6528-4593-8C68-EF8205488CE9}" destId="{61271D15-876D-4B00-8E4E-0E2D509B54C3}" srcOrd="1" destOrd="0" presId="urn:microsoft.com/office/officeart/2005/8/layout/chevron1"/>
    <dgm:cxn modelId="{9A03AE47-E95F-4AF1-BD51-E12C2A3CF393}" type="presParOf" srcId="{AB9D85E3-6528-4593-8C68-EF8205488CE9}" destId="{412F25AD-EDC1-4F46-ABBF-D2C44DE5FFEB}" srcOrd="2" destOrd="0" presId="urn:microsoft.com/office/officeart/2005/8/layout/chevron1"/>
    <dgm:cxn modelId="{48BF6D62-1467-4FBE-85A8-F2A872A15560}" type="presParOf" srcId="{AB9D85E3-6528-4593-8C68-EF8205488CE9}" destId="{F294BE26-BD6D-43B0-A8F7-4BA2AFC496C8}" srcOrd="3" destOrd="0" presId="urn:microsoft.com/office/officeart/2005/8/layout/chevron1"/>
    <dgm:cxn modelId="{514092AB-D698-478C-A9A5-E5F01103165F}" type="presParOf" srcId="{AB9D85E3-6528-4593-8C68-EF8205488CE9}" destId="{CCAE6052-85E9-43E7-BCB1-86BAC90CA41A}"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A54903-2A6D-4954-9F0A-EFD5E7AFD7CA}" type="doc">
      <dgm:prSet loTypeId="urn:microsoft.com/office/officeart/2005/8/layout/chevron1" loCatId="process" qsTypeId="urn:microsoft.com/office/officeart/2005/8/quickstyle/simple1" qsCatId="simple" csTypeId="urn:microsoft.com/office/officeart/2005/8/colors/accent1_2" csCatId="accent1" phldr="1"/>
      <dgm:spPr/>
    </dgm:pt>
    <dgm:pt modelId="{0796DB90-14A2-41A1-8426-7922ADEE9CE2}">
      <dgm:prSet phldrT="[Text]"/>
      <dgm:spPr/>
      <dgm:t>
        <a:bodyPr/>
        <a:lstStyle/>
        <a:p>
          <a:r>
            <a:rPr lang="en-US" dirty="0" smtClean="0"/>
            <a:t>1</a:t>
          </a:r>
          <a:r>
            <a:rPr lang="en-US" baseline="30000" dirty="0" smtClean="0"/>
            <a:t>st</a:t>
          </a:r>
          <a:r>
            <a:rPr lang="en-US" dirty="0" smtClean="0"/>
            <a:t> 4 months</a:t>
          </a:r>
          <a:endParaRPr lang="en-US" dirty="0"/>
        </a:p>
      </dgm:t>
    </dgm:pt>
    <dgm:pt modelId="{13FBC075-49FF-449A-8DD4-65807DAC3FEC}" type="parTrans" cxnId="{85669B9F-B603-4578-9EA0-557E1CF62365}">
      <dgm:prSet/>
      <dgm:spPr/>
      <dgm:t>
        <a:bodyPr/>
        <a:lstStyle/>
        <a:p>
          <a:endParaRPr lang="en-US"/>
        </a:p>
      </dgm:t>
    </dgm:pt>
    <dgm:pt modelId="{54D56996-878A-4C75-B548-34DF25B0C0F9}" type="sibTrans" cxnId="{85669B9F-B603-4578-9EA0-557E1CF62365}">
      <dgm:prSet/>
      <dgm:spPr/>
      <dgm:t>
        <a:bodyPr/>
        <a:lstStyle/>
        <a:p>
          <a:endParaRPr lang="en-US"/>
        </a:p>
      </dgm:t>
    </dgm:pt>
    <dgm:pt modelId="{CAE50633-2A5A-4FB5-9F1A-541F0D4522B8}">
      <dgm:prSet phldrT="[Text]"/>
      <dgm:spPr/>
      <dgm:t>
        <a:bodyPr/>
        <a:lstStyle/>
        <a:p>
          <a:r>
            <a:rPr lang="en-US" dirty="0" smtClean="0"/>
            <a:t>2</a:t>
          </a:r>
          <a:r>
            <a:rPr lang="en-US" baseline="30000" dirty="0" smtClean="0"/>
            <a:t>nd</a:t>
          </a:r>
          <a:r>
            <a:rPr lang="en-US" dirty="0" smtClean="0"/>
            <a:t> 4 months</a:t>
          </a:r>
          <a:endParaRPr lang="en-US" dirty="0"/>
        </a:p>
      </dgm:t>
    </dgm:pt>
    <dgm:pt modelId="{21009191-F883-4BC2-8904-9A05441ECC67}" type="parTrans" cxnId="{04626DC6-8CA4-4AB9-ABA1-E1BA8C37EAFD}">
      <dgm:prSet/>
      <dgm:spPr/>
      <dgm:t>
        <a:bodyPr/>
        <a:lstStyle/>
        <a:p>
          <a:endParaRPr lang="en-US"/>
        </a:p>
      </dgm:t>
    </dgm:pt>
    <dgm:pt modelId="{13D8A08C-FCC2-4E7A-A769-9F4B606CC19C}" type="sibTrans" cxnId="{04626DC6-8CA4-4AB9-ABA1-E1BA8C37EAFD}">
      <dgm:prSet/>
      <dgm:spPr/>
      <dgm:t>
        <a:bodyPr/>
        <a:lstStyle/>
        <a:p>
          <a:endParaRPr lang="en-US"/>
        </a:p>
      </dgm:t>
    </dgm:pt>
    <dgm:pt modelId="{9F07A93D-7AF4-4140-B9A3-20D01BFA5A03}">
      <dgm:prSet phldrT="[Text]"/>
      <dgm:spPr/>
      <dgm:t>
        <a:bodyPr/>
        <a:lstStyle/>
        <a:p>
          <a:r>
            <a:rPr lang="en-US" dirty="0" smtClean="0"/>
            <a:t>Last 4 months</a:t>
          </a:r>
          <a:endParaRPr lang="en-US" dirty="0"/>
        </a:p>
      </dgm:t>
    </dgm:pt>
    <dgm:pt modelId="{C79088A0-1743-4D73-8C9E-8E226E654B6F}" type="parTrans" cxnId="{E95F2A60-5418-4A12-8068-581ED8534EE9}">
      <dgm:prSet/>
      <dgm:spPr/>
      <dgm:t>
        <a:bodyPr/>
        <a:lstStyle/>
        <a:p>
          <a:endParaRPr lang="en-US"/>
        </a:p>
      </dgm:t>
    </dgm:pt>
    <dgm:pt modelId="{77290E10-70ED-42FC-9686-AA517A0C1C19}" type="sibTrans" cxnId="{E95F2A60-5418-4A12-8068-581ED8534EE9}">
      <dgm:prSet/>
      <dgm:spPr/>
      <dgm:t>
        <a:bodyPr/>
        <a:lstStyle/>
        <a:p>
          <a:endParaRPr lang="en-US"/>
        </a:p>
      </dgm:t>
    </dgm:pt>
    <dgm:pt modelId="{AB9D85E3-6528-4593-8C68-EF8205488CE9}" type="pres">
      <dgm:prSet presAssocID="{70A54903-2A6D-4954-9F0A-EFD5E7AFD7CA}" presName="Name0" presStyleCnt="0">
        <dgm:presLayoutVars>
          <dgm:dir/>
          <dgm:animLvl val="lvl"/>
          <dgm:resizeHandles val="exact"/>
        </dgm:presLayoutVars>
      </dgm:prSet>
      <dgm:spPr/>
    </dgm:pt>
    <dgm:pt modelId="{8DBE4B62-CE1D-4617-BC9B-737F00D35B6B}" type="pres">
      <dgm:prSet presAssocID="{0796DB90-14A2-41A1-8426-7922ADEE9CE2}" presName="parTxOnly" presStyleLbl="node1" presStyleIdx="0" presStyleCnt="3" custScaleY="157592">
        <dgm:presLayoutVars>
          <dgm:chMax val="0"/>
          <dgm:chPref val="0"/>
          <dgm:bulletEnabled val="1"/>
        </dgm:presLayoutVars>
      </dgm:prSet>
      <dgm:spPr/>
      <dgm:t>
        <a:bodyPr/>
        <a:lstStyle/>
        <a:p>
          <a:endParaRPr lang="en-US"/>
        </a:p>
      </dgm:t>
    </dgm:pt>
    <dgm:pt modelId="{61271D15-876D-4B00-8E4E-0E2D509B54C3}" type="pres">
      <dgm:prSet presAssocID="{54D56996-878A-4C75-B548-34DF25B0C0F9}" presName="parTxOnlySpace" presStyleCnt="0"/>
      <dgm:spPr/>
    </dgm:pt>
    <dgm:pt modelId="{412F25AD-EDC1-4F46-ABBF-D2C44DE5FFEB}" type="pres">
      <dgm:prSet presAssocID="{CAE50633-2A5A-4FB5-9F1A-541F0D4522B8}" presName="parTxOnly" presStyleLbl="node1" presStyleIdx="1" presStyleCnt="3">
        <dgm:presLayoutVars>
          <dgm:chMax val="0"/>
          <dgm:chPref val="0"/>
          <dgm:bulletEnabled val="1"/>
        </dgm:presLayoutVars>
      </dgm:prSet>
      <dgm:spPr/>
      <dgm:t>
        <a:bodyPr/>
        <a:lstStyle/>
        <a:p>
          <a:endParaRPr lang="en-US"/>
        </a:p>
      </dgm:t>
    </dgm:pt>
    <dgm:pt modelId="{F294BE26-BD6D-43B0-A8F7-4BA2AFC496C8}" type="pres">
      <dgm:prSet presAssocID="{13D8A08C-FCC2-4E7A-A769-9F4B606CC19C}" presName="parTxOnlySpace" presStyleCnt="0"/>
      <dgm:spPr/>
    </dgm:pt>
    <dgm:pt modelId="{CCAE6052-85E9-43E7-BCB1-86BAC90CA41A}" type="pres">
      <dgm:prSet presAssocID="{9F07A93D-7AF4-4140-B9A3-20D01BFA5A03}" presName="parTxOnly" presStyleLbl="node1" presStyleIdx="2" presStyleCnt="3">
        <dgm:presLayoutVars>
          <dgm:chMax val="0"/>
          <dgm:chPref val="0"/>
          <dgm:bulletEnabled val="1"/>
        </dgm:presLayoutVars>
      </dgm:prSet>
      <dgm:spPr/>
      <dgm:t>
        <a:bodyPr/>
        <a:lstStyle/>
        <a:p>
          <a:endParaRPr lang="en-US"/>
        </a:p>
      </dgm:t>
    </dgm:pt>
  </dgm:ptLst>
  <dgm:cxnLst>
    <dgm:cxn modelId="{E1589E98-FBAE-4C1A-9673-E56B151EA5CA}" type="presOf" srcId="{70A54903-2A6D-4954-9F0A-EFD5E7AFD7CA}" destId="{AB9D85E3-6528-4593-8C68-EF8205488CE9}" srcOrd="0" destOrd="0" presId="urn:microsoft.com/office/officeart/2005/8/layout/chevron1"/>
    <dgm:cxn modelId="{2AA1ED5B-2F0F-4BB9-AE53-FB1342B6A8E9}" type="presOf" srcId="{CAE50633-2A5A-4FB5-9F1A-541F0D4522B8}" destId="{412F25AD-EDC1-4F46-ABBF-D2C44DE5FFEB}" srcOrd="0" destOrd="0" presId="urn:microsoft.com/office/officeart/2005/8/layout/chevron1"/>
    <dgm:cxn modelId="{3EC88229-BCE9-492A-8EBA-56CBE5534B17}" type="presOf" srcId="{9F07A93D-7AF4-4140-B9A3-20D01BFA5A03}" destId="{CCAE6052-85E9-43E7-BCB1-86BAC90CA41A}" srcOrd="0" destOrd="0" presId="urn:microsoft.com/office/officeart/2005/8/layout/chevron1"/>
    <dgm:cxn modelId="{04626DC6-8CA4-4AB9-ABA1-E1BA8C37EAFD}" srcId="{70A54903-2A6D-4954-9F0A-EFD5E7AFD7CA}" destId="{CAE50633-2A5A-4FB5-9F1A-541F0D4522B8}" srcOrd="1" destOrd="0" parTransId="{21009191-F883-4BC2-8904-9A05441ECC67}" sibTransId="{13D8A08C-FCC2-4E7A-A769-9F4B606CC19C}"/>
    <dgm:cxn modelId="{85669B9F-B603-4578-9EA0-557E1CF62365}" srcId="{70A54903-2A6D-4954-9F0A-EFD5E7AFD7CA}" destId="{0796DB90-14A2-41A1-8426-7922ADEE9CE2}" srcOrd="0" destOrd="0" parTransId="{13FBC075-49FF-449A-8DD4-65807DAC3FEC}" sibTransId="{54D56996-878A-4C75-B548-34DF25B0C0F9}"/>
    <dgm:cxn modelId="{AB85AF3D-E5CC-461C-B285-C1B2D97212F0}" type="presOf" srcId="{0796DB90-14A2-41A1-8426-7922ADEE9CE2}" destId="{8DBE4B62-CE1D-4617-BC9B-737F00D35B6B}" srcOrd="0" destOrd="0" presId="urn:microsoft.com/office/officeart/2005/8/layout/chevron1"/>
    <dgm:cxn modelId="{E95F2A60-5418-4A12-8068-581ED8534EE9}" srcId="{70A54903-2A6D-4954-9F0A-EFD5E7AFD7CA}" destId="{9F07A93D-7AF4-4140-B9A3-20D01BFA5A03}" srcOrd="2" destOrd="0" parTransId="{C79088A0-1743-4D73-8C9E-8E226E654B6F}" sibTransId="{77290E10-70ED-42FC-9686-AA517A0C1C19}"/>
    <dgm:cxn modelId="{50E6EC74-FEC0-4745-A1C2-60830DB80DCA}" type="presParOf" srcId="{AB9D85E3-6528-4593-8C68-EF8205488CE9}" destId="{8DBE4B62-CE1D-4617-BC9B-737F00D35B6B}" srcOrd="0" destOrd="0" presId="urn:microsoft.com/office/officeart/2005/8/layout/chevron1"/>
    <dgm:cxn modelId="{553F5608-EB18-4173-B48A-90433E54E361}" type="presParOf" srcId="{AB9D85E3-6528-4593-8C68-EF8205488CE9}" destId="{61271D15-876D-4B00-8E4E-0E2D509B54C3}" srcOrd="1" destOrd="0" presId="urn:microsoft.com/office/officeart/2005/8/layout/chevron1"/>
    <dgm:cxn modelId="{EB29963E-6777-4CA1-A19C-41ABE18E07EA}" type="presParOf" srcId="{AB9D85E3-6528-4593-8C68-EF8205488CE9}" destId="{412F25AD-EDC1-4F46-ABBF-D2C44DE5FFEB}" srcOrd="2" destOrd="0" presId="urn:microsoft.com/office/officeart/2005/8/layout/chevron1"/>
    <dgm:cxn modelId="{2DCA9784-390A-4D25-8A73-7540BF47CE0A}" type="presParOf" srcId="{AB9D85E3-6528-4593-8C68-EF8205488CE9}" destId="{F294BE26-BD6D-43B0-A8F7-4BA2AFC496C8}" srcOrd="3" destOrd="0" presId="urn:microsoft.com/office/officeart/2005/8/layout/chevron1"/>
    <dgm:cxn modelId="{F5AEE749-CC77-41E7-B082-F2AF1415281B}" type="presParOf" srcId="{AB9D85E3-6528-4593-8C68-EF8205488CE9}" destId="{CCAE6052-85E9-43E7-BCB1-86BAC90CA41A}"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A54903-2A6D-4954-9F0A-EFD5E7AFD7CA}" type="doc">
      <dgm:prSet loTypeId="urn:microsoft.com/office/officeart/2005/8/layout/chevron1" loCatId="process" qsTypeId="urn:microsoft.com/office/officeart/2005/8/quickstyle/simple1" qsCatId="simple" csTypeId="urn:microsoft.com/office/officeart/2005/8/colors/accent1_2" csCatId="accent1" phldr="1"/>
      <dgm:spPr/>
    </dgm:pt>
    <dgm:pt modelId="{0796DB90-14A2-41A1-8426-7922ADEE9CE2}">
      <dgm:prSet phldrT="[Text]"/>
      <dgm:spPr/>
      <dgm:t>
        <a:bodyPr/>
        <a:lstStyle/>
        <a:p>
          <a:r>
            <a:rPr lang="en-US" dirty="0" smtClean="0"/>
            <a:t>1</a:t>
          </a:r>
          <a:r>
            <a:rPr lang="en-US" baseline="30000" dirty="0" smtClean="0"/>
            <a:t>st</a:t>
          </a:r>
          <a:r>
            <a:rPr lang="en-US" dirty="0" smtClean="0"/>
            <a:t> 4 months</a:t>
          </a:r>
          <a:endParaRPr lang="en-US" dirty="0"/>
        </a:p>
      </dgm:t>
    </dgm:pt>
    <dgm:pt modelId="{13FBC075-49FF-449A-8DD4-65807DAC3FEC}" type="parTrans" cxnId="{85669B9F-B603-4578-9EA0-557E1CF62365}">
      <dgm:prSet/>
      <dgm:spPr/>
      <dgm:t>
        <a:bodyPr/>
        <a:lstStyle/>
        <a:p>
          <a:endParaRPr lang="en-US"/>
        </a:p>
      </dgm:t>
    </dgm:pt>
    <dgm:pt modelId="{54D56996-878A-4C75-B548-34DF25B0C0F9}" type="sibTrans" cxnId="{85669B9F-B603-4578-9EA0-557E1CF62365}">
      <dgm:prSet/>
      <dgm:spPr/>
      <dgm:t>
        <a:bodyPr/>
        <a:lstStyle/>
        <a:p>
          <a:endParaRPr lang="en-US"/>
        </a:p>
      </dgm:t>
    </dgm:pt>
    <dgm:pt modelId="{CAE50633-2A5A-4FB5-9F1A-541F0D4522B8}">
      <dgm:prSet phldrT="[Text]"/>
      <dgm:spPr/>
      <dgm:t>
        <a:bodyPr/>
        <a:lstStyle/>
        <a:p>
          <a:r>
            <a:rPr lang="en-US" dirty="0" smtClean="0"/>
            <a:t>2</a:t>
          </a:r>
          <a:r>
            <a:rPr lang="en-US" baseline="30000" dirty="0" smtClean="0"/>
            <a:t>nd</a:t>
          </a:r>
          <a:r>
            <a:rPr lang="en-US" dirty="0" smtClean="0"/>
            <a:t> 4 months</a:t>
          </a:r>
          <a:endParaRPr lang="en-US" dirty="0"/>
        </a:p>
      </dgm:t>
    </dgm:pt>
    <dgm:pt modelId="{21009191-F883-4BC2-8904-9A05441ECC67}" type="parTrans" cxnId="{04626DC6-8CA4-4AB9-ABA1-E1BA8C37EAFD}">
      <dgm:prSet/>
      <dgm:spPr/>
      <dgm:t>
        <a:bodyPr/>
        <a:lstStyle/>
        <a:p>
          <a:endParaRPr lang="en-US"/>
        </a:p>
      </dgm:t>
    </dgm:pt>
    <dgm:pt modelId="{13D8A08C-FCC2-4E7A-A769-9F4B606CC19C}" type="sibTrans" cxnId="{04626DC6-8CA4-4AB9-ABA1-E1BA8C37EAFD}">
      <dgm:prSet/>
      <dgm:spPr/>
      <dgm:t>
        <a:bodyPr/>
        <a:lstStyle/>
        <a:p>
          <a:endParaRPr lang="en-US"/>
        </a:p>
      </dgm:t>
    </dgm:pt>
    <dgm:pt modelId="{9F07A93D-7AF4-4140-B9A3-20D01BFA5A03}">
      <dgm:prSet phldrT="[Text]"/>
      <dgm:spPr/>
      <dgm:t>
        <a:bodyPr/>
        <a:lstStyle/>
        <a:p>
          <a:r>
            <a:rPr lang="en-US" dirty="0" smtClean="0"/>
            <a:t>Last 4 months</a:t>
          </a:r>
          <a:endParaRPr lang="en-US" dirty="0"/>
        </a:p>
      </dgm:t>
    </dgm:pt>
    <dgm:pt modelId="{C79088A0-1743-4D73-8C9E-8E226E654B6F}" type="parTrans" cxnId="{E95F2A60-5418-4A12-8068-581ED8534EE9}">
      <dgm:prSet/>
      <dgm:spPr/>
      <dgm:t>
        <a:bodyPr/>
        <a:lstStyle/>
        <a:p>
          <a:endParaRPr lang="en-US"/>
        </a:p>
      </dgm:t>
    </dgm:pt>
    <dgm:pt modelId="{77290E10-70ED-42FC-9686-AA517A0C1C19}" type="sibTrans" cxnId="{E95F2A60-5418-4A12-8068-581ED8534EE9}">
      <dgm:prSet/>
      <dgm:spPr/>
      <dgm:t>
        <a:bodyPr/>
        <a:lstStyle/>
        <a:p>
          <a:endParaRPr lang="en-US"/>
        </a:p>
      </dgm:t>
    </dgm:pt>
    <dgm:pt modelId="{AB9D85E3-6528-4593-8C68-EF8205488CE9}" type="pres">
      <dgm:prSet presAssocID="{70A54903-2A6D-4954-9F0A-EFD5E7AFD7CA}" presName="Name0" presStyleCnt="0">
        <dgm:presLayoutVars>
          <dgm:dir/>
          <dgm:animLvl val="lvl"/>
          <dgm:resizeHandles val="exact"/>
        </dgm:presLayoutVars>
      </dgm:prSet>
      <dgm:spPr/>
    </dgm:pt>
    <dgm:pt modelId="{8DBE4B62-CE1D-4617-BC9B-737F00D35B6B}" type="pres">
      <dgm:prSet presAssocID="{0796DB90-14A2-41A1-8426-7922ADEE9CE2}" presName="parTxOnly" presStyleLbl="node1" presStyleIdx="0" presStyleCnt="3" custScaleY="157592">
        <dgm:presLayoutVars>
          <dgm:chMax val="0"/>
          <dgm:chPref val="0"/>
          <dgm:bulletEnabled val="1"/>
        </dgm:presLayoutVars>
      </dgm:prSet>
      <dgm:spPr/>
      <dgm:t>
        <a:bodyPr/>
        <a:lstStyle/>
        <a:p>
          <a:endParaRPr lang="en-US"/>
        </a:p>
      </dgm:t>
    </dgm:pt>
    <dgm:pt modelId="{61271D15-876D-4B00-8E4E-0E2D509B54C3}" type="pres">
      <dgm:prSet presAssocID="{54D56996-878A-4C75-B548-34DF25B0C0F9}" presName="parTxOnlySpace" presStyleCnt="0"/>
      <dgm:spPr/>
    </dgm:pt>
    <dgm:pt modelId="{412F25AD-EDC1-4F46-ABBF-D2C44DE5FFEB}" type="pres">
      <dgm:prSet presAssocID="{CAE50633-2A5A-4FB5-9F1A-541F0D4522B8}" presName="parTxOnly" presStyleLbl="node1" presStyleIdx="1" presStyleCnt="3">
        <dgm:presLayoutVars>
          <dgm:chMax val="0"/>
          <dgm:chPref val="0"/>
          <dgm:bulletEnabled val="1"/>
        </dgm:presLayoutVars>
      </dgm:prSet>
      <dgm:spPr/>
      <dgm:t>
        <a:bodyPr/>
        <a:lstStyle/>
        <a:p>
          <a:endParaRPr lang="en-US"/>
        </a:p>
      </dgm:t>
    </dgm:pt>
    <dgm:pt modelId="{F294BE26-BD6D-43B0-A8F7-4BA2AFC496C8}" type="pres">
      <dgm:prSet presAssocID="{13D8A08C-FCC2-4E7A-A769-9F4B606CC19C}" presName="parTxOnlySpace" presStyleCnt="0"/>
      <dgm:spPr/>
    </dgm:pt>
    <dgm:pt modelId="{CCAE6052-85E9-43E7-BCB1-86BAC90CA41A}" type="pres">
      <dgm:prSet presAssocID="{9F07A93D-7AF4-4140-B9A3-20D01BFA5A03}" presName="parTxOnly" presStyleLbl="node1" presStyleIdx="2" presStyleCnt="3">
        <dgm:presLayoutVars>
          <dgm:chMax val="0"/>
          <dgm:chPref val="0"/>
          <dgm:bulletEnabled val="1"/>
        </dgm:presLayoutVars>
      </dgm:prSet>
      <dgm:spPr/>
      <dgm:t>
        <a:bodyPr/>
        <a:lstStyle/>
        <a:p>
          <a:endParaRPr lang="en-US"/>
        </a:p>
      </dgm:t>
    </dgm:pt>
  </dgm:ptLst>
  <dgm:cxnLst>
    <dgm:cxn modelId="{7C28BF91-37F0-482B-B5D1-6ED44EDA885A}" type="presOf" srcId="{70A54903-2A6D-4954-9F0A-EFD5E7AFD7CA}" destId="{AB9D85E3-6528-4593-8C68-EF8205488CE9}" srcOrd="0" destOrd="0" presId="urn:microsoft.com/office/officeart/2005/8/layout/chevron1"/>
    <dgm:cxn modelId="{04626DC6-8CA4-4AB9-ABA1-E1BA8C37EAFD}" srcId="{70A54903-2A6D-4954-9F0A-EFD5E7AFD7CA}" destId="{CAE50633-2A5A-4FB5-9F1A-541F0D4522B8}" srcOrd="1" destOrd="0" parTransId="{21009191-F883-4BC2-8904-9A05441ECC67}" sibTransId="{13D8A08C-FCC2-4E7A-A769-9F4B606CC19C}"/>
    <dgm:cxn modelId="{E95F2A60-5418-4A12-8068-581ED8534EE9}" srcId="{70A54903-2A6D-4954-9F0A-EFD5E7AFD7CA}" destId="{9F07A93D-7AF4-4140-B9A3-20D01BFA5A03}" srcOrd="2" destOrd="0" parTransId="{C79088A0-1743-4D73-8C9E-8E226E654B6F}" sibTransId="{77290E10-70ED-42FC-9686-AA517A0C1C19}"/>
    <dgm:cxn modelId="{15A7B96F-C4B3-46A7-BBF0-7B50B0D63D34}" type="presOf" srcId="{9F07A93D-7AF4-4140-B9A3-20D01BFA5A03}" destId="{CCAE6052-85E9-43E7-BCB1-86BAC90CA41A}" srcOrd="0" destOrd="0" presId="urn:microsoft.com/office/officeart/2005/8/layout/chevron1"/>
    <dgm:cxn modelId="{85669B9F-B603-4578-9EA0-557E1CF62365}" srcId="{70A54903-2A6D-4954-9F0A-EFD5E7AFD7CA}" destId="{0796DB90-14A2-41A1-8426-7922ADEE9CE2}" srcOrd="0" destOrd="0" parTransId="{13FBC075-49FF-449A-8DD4-65807DAC3FEC}" sibTransId="{54D56996-878A-4C75-B548-34DF25B0C0F9}"/>
    <dgm:cxn modelId="{89CF0C39-79A8-4156-AF73-B7DEA5552597}" type="presOf" srcId="{0796DB90-14A2-41A1-8426-7922ADEE9CE2}" destId="{8DBE4B62-CE1D-4617-BC9B-737F00D35B6B}" srcOrd="0" destOrd="0" presId="urn:microsoft.com/office/officeart/2005/8/layout/chevron1"/>
    <dgm:cxn modelId="{A074F331-1786-416A-915F-A958E5373F9F}" type="presOf" srcId="{CAE50633-2A5A-4FB5-9F1A-541F0D4522B8}" destId="{412F25AD-EDC1-4F46-ABBF-D2C44DE5FFEB}" srcOrd="0" destOrd="0" presId="urn:microsoft.com/office/officeart/2005/8/layout/chevron1"/>
    <dgm:cxn modelId="{CA4A1E21-950D-4DA7-A889-CE8A496B6835}" type="presParOf" srcId="{AB9D85E3-6528-4593-8C68-EF8205488CE9}" destId="{8DBE4B62-CE1D-4617-BC9B-737F00D35B6B}" srcOrd="0" destOrd="0" presId="urn:microsoft.com/office/officeart/2005/8/layout/chevron1"/>
    <dgm:cxn modelId="{318E7466-D86B-4A9A-A011-EF4EAD23A8CC}" type="presParOf" srcId="{AB9D85E3-6528-4593-8C68-EF8205488CE9}" destId="{61271D15-876D-4B00-8E4E-0E2D509B54C3}" srcOrd="1" destOrd="0" presId="urn:microsoft.com/office/officeart/2005/8/layout/chevron1"/>
    <dgm:cxn modelId="{DFC742B5-F7F9-44F6-AC9A-E53FFBDE7637}" type="presParOf" srcId="{AB9D85E3-6528-4593-8C68-EF8205488CE9}" destId="{412F25AD-EDC1-4F46-ABBF-D2C44DE5FFEB}" srcOrd="2" destOrd="0" presId="urn:microsoft.com/office/officeart/2005/8/layout/chevron1"/>
    <dgm:cxn modelId="{C15C66EA-D013-4228-8C04-9CDCE8D3C092}" type="presParOf" srcId="{AB9D85E3-6528-4593-8C68-EF8205488CE9}" destId="{F294BE26-BD6D-43B0-A8F7-4BA2AFC496C8}" srcOrd="3" destOrd="0" presId="urn:microsoft.com/office/officeart/2005/8/layout/chevron1"/>
    <dgm:cxn modelId="{C3349E32-1E8F-47B6-9F70-79C1BCCEFD12}" type="presParOf" srcId="{AB9D85E3-6528-4593-8C68-EF8205488CE9}" destId="{CCAE6052-85E9-43E7-BCB1-86BAC90CA41A}"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A54903-2A6D-4954-9F0A-EFD5E7AFD7CA}" type="doc">
      <dgm:prSet loTypeId="urn:microsoft.com/office/officeart/2005/8/layout/chevron1" loCatId="process" qsTypeId="urn:microsoft.com/office/officeart/2005/8/quickstyle/simple1" qsCatId="simple" csTypeId="urn:microsoft.com/office/officeart/2005/8/colors/accent1_2" csCatId="accent1" phldr="1"/>
      <dgm:spPr/>
    </dgm:pt>
    <dgm:pt modelId="{0796DB90-14A2-41A1-8426-7922ADEE9CE2}">
      <dgm:prSet phldrT="[Text]"/>
      <dgm:spPr/>
      <dgm:t>
        <a:bodyPr/>
        <a:lstStyle/>
        <a:p>
          <a:r>
            <a:rPr lang="en-US" dirty="0" smtClean="0"/>
            <a:t>1</a:t>
          </a:r>
          <a:r>
            <a:rPr lang="en-US" baseline="30000" dirty="0" smtClean="0"/>
            <a:t>st</a:t>
          </a:r>
          <a:r>
            <a:rPr lang="en-US" dirty="0" smtClean="0"/>
            <a:t> 4 months</a:t>
          </a:r>
          <a:endParaRPr lang="en-US" dirty="0"/>
        </a:p>
      </dgm:t>
    </dgm:pt>
    <dgm:pt modelId="{13FBC075-49FF-449A-8DD4-65807DAC3FEC}" type="parTrans" cxnId="{85669B9F-B603-4578-9EA0-557E1CF62365}">
      <dgm:prSet/>
      <dgm:spPr/>
      <dgm:t>
        <a:bodyPr/>
        <a:lstStyle/>
        <a:p>
          <a:endParaRPr lang="en-US"/>
        </a:p>
      </dgm:t>
    </dgm:pt>
    <dgm:pt modelId="{54D56996-878A-4C75-B548-34DF25B0C0F9}" type="sibTrans" cxnId="{85669B9F-B603-4578-9EA0-557E1CF62365}">
      <dgm:prSet/>
      <dgm:spPr/>
      <dgm:t>
        <a:bodyPr/>
        <a:lstStyle/>
        <a:p>
          <a:endParaRPr lang="en-US"/>
        </a:p>
      </dgm:t>
    </dgm:pt>
    <dgm:pt modelId="{CAE50633-2A5A-4FB5-9F1A-541F0D4522B8}">
      <dgm:prSet phldrT="[Text]"/>
      <dgm:spPr/>
      <dgm:t>
        <a:bodyPr/>
        <a:lstStyle/>
        <a:p>
          <a:r>
            <a:rPr lang="en-US" dirty="0" smtClean="0"/>
            <a:t>2</a:t>
          </a:r>
          <a:r>
            <a:rPr lang="en-US" baseline="30000" dirty="0" smtClean="0"/>
            <a:t>nd</a:t>
          </a:r>
          <a:r>
            <a:rPr lang="en-US" dirty="0" smtClean="0"/>
            <a:t> 4 months</a:t>
          </a:r>
          <a:endParaRPr lang="en-US" dirty="0"/>
        </a:p>
      </dgm:t>
    </dgm:pt>
    <dgm:pt modelId="{21009191-F883-4BC2-8904-9A05441ECC67}" type="parTrans" cxnId="{04626DC6-8CA4-4AB9-ABA1-E1BA8C37EAFD}">
      <dgm:prSet/>
      <dgm:spPr/>
      <dgm:t>
        <a:bodyPr/>
        <a:lstStyle/>
        <a:p>
          <a:endParaRPr lang="en-US"/>
        </a:p>
      </dgm:t>
    </dgm:pt>
    <dgm:pt modelId="{13D8A08C-FCC2-4E7A-A769-9F4B606CC19C}" type="sibTrans" cxnId="{04626DC6-8CA4-4AB9-ABA1-E1BA8C37EAFD}">
      <dgm:prSet/>
      <dgm:spPr/>
      <dgm:t>
        <a:bodyPr/>
        <a:lstStyle/>
        <a:p>
          <a:endParaRPr lang="en-US"/>
        </a:p>
      </dgm:t>
    </dgm:pt>
    <dgm:pt modelId="{9F07A93D-7AF4-4140-B9A3-20D01BFA5A03}">
      <dgm:prSet phldrT="[Text]"/>
      <dgm:spPr/>
      <dgm:t>
        <a:bodyPr/>
        <a:lstStyle/>
        <a:p>
          <a:r>
            <a:rPr lang="en-US" dirty="0" smtClean="0"/>
            <a:t>Last 4 months</a:t>
          </a:r>
          <a:endParaRPr lang="en-US" dirty="0"/>
        </a:p>
      </dgm:t>
    </dgm:pt>
    <dgm:pt modelId="{C79088A0-1743-4D73-8C9E-8E226E654B6F}" type="parTrans" cxnId="{E95F2A60-5418-4A12-8068-581ED8534EE9}">
      <dgm:prSet/>
      <dgm:spPr/>
      <dgm:t>
        <a:bodyPr/>
        <a:lstStyle/>
        <a:p>
          <a:endParaRPr lang="en-US"/>
        </a:p>
      </dgm:t>
    </dgm:pt>
    <dgm:pt modelId="{77290E10-70ED-42FC-9686-AA517A0C1C19}" type="sibTrans" cxnId="{E95F2A60-5418-4A12-8068-581ED8534EE9}">
      <dgm:prSet/>
      <dgm:spPr/>
      <dgm:t>
        <a:bodyPr/>
        <a:lstStyle/>
        <a:p>
          <a:endParaRPr lang="en-US"/>
        </a:p>
      </dgm:t>
    </dgm:pt>
    <dgm:pt modelId="{AB9D85E3-6528-4593-8C68-EF8205488CE9}" type="pres">
      <dgm:prSet presAssocID="{70A54903-2A6D-4954-9F0A-EFD5E7AFD7CA}" presName="Name0" presStyleCnt="0">
        <dgm:presLayoutVars>
          <dgm:dir/>
          <dgm:animLvl val="lvl"/>
          <dgm:resizeHandles val="exact"/>
        </dgm:presLayoutVars>
      </dgm:prSet>
      <dgm:spPr/>
    </dgm:pt>
    <dgm:pt modelId="{8DBE4B62-CE1D-4617-BC9B-737F00D35B6B}" type="pres">
      <dgm:prSet presAssocID="{0796DB90-14A2-41A1-8426-7922ADEE9CE2}" presName="parTxOnly" presStyleLbl="node1" presStyleIdx="0" presStyleCnt="3" custScaleY="157592">
        <dgm:presLayoutVars>
          <dgm:chMax val="0"/>
          <dgm:chPref val="0"/>
          <dgm:bulletEnabled val="1"/>
        </dgm:presLayoutVars>
      </dgm:prSet>
      <dgm:spPr/>
      <dgm:t>
        <a:bodyPr/>
        <a:lstStyle/>
        <a:p>
          <a:endParaRPr lang="en-US"/>
        </a:p>
      </dgm:t>
    </dgm:pt>
    <dgm:pt modelId="{61271D15-876D-4B00-8E4E-0E2D509B54C3}" type="pres">
      <dgm:prSet presAssocID="{54D56996-878A-4C75-B548-34DF25B0C0F9}" presName="parTxOnlySpace" presStyleCnt="0"/>
      <dgm:spPr/>
    </dgm:pt>
    <dgm:pt modelId="{412F25AD-EDC1-4F46-ABBF-D2C44DE5FFEB}" type="pres">
      <dgm:prSet presAssocID="{CAE50633-2A5A-4FB5-9F1A-541F0D4522B8}" presName="parTxOnly" presStyleLbl="node1" presStyleIdx="1" presStyleCnt="3">
        <dgm:presLayoutVars>
          <dgm:chMax val="0"/>
          <dgm:chPref val="0"/>
          <dgm:bulletEnabled val="1"/>
        </dgm:presLayoutVars>
      </dgm:prSet>
      <dgm:spPr/>
      <dgm:t>
        <a:bodyPr/>
        <a:lstStyle/>
        <a:p>
          <a:endParaRPr lang="en-US"/>
        </a:p>
      </dgm:t>
    </dgm:pt>
    <dgm:pt modelId="{F294BE26-BD6D-43B0-A8F7-4BA2AFC496C8}" type="pres">
      <dgm:prSet presAssocID="{13D8A08C-FCC2-4E7A-A769-9F4B606CC19C}" presName="parTxOnlySpace" presStyleCnt="0"/>
      <dgm:spPr/>
    </dgm:pt>
    <dgm:pt modelId="{CCAE6052-85E9-43E7-BCB1-86BAC90CA41A}" type="pres">
      <dgm:prSet presAssocID="{9F07A93D-7AF4-4140-B9A3-20D01BFA5A03}" presName="parTxOnly" presStyleLbl="node1" presStyleIdx="2" presStyleCnt="3">
        <dgm:presLayoutVars>
          <dgm:chMax val="0"/>
          <dgm:chPref val="0"/>
          <dgm:bulletEnabled val="1"/>
        </dgm:presLayoutVars>
      </dgm:prSet>
      <dgm:spPr/>
      <dgm:t>
        <a:bodyPr/>
        <a:lstStyle/>
        <a:p>
          <a:endParaRPr lang="en-US"/>
        </a:p>
      </dgm:t>
    </dgm:pt>
  </dgm:ptLst>
  <dgm:cxnLst>
    <dgm:cxn modelId="{7CA87881-6F68-442D-ACE7-39D1BBBAD06C}" type="presOf" srcId="{CAE50633-2A5A-4FB5-9F1A-541F0D4522B8}" destId="{412F25AD-EDC1-4F46-ABBF-D2C44DE5FFEB}" srcOrd="0" destOrd="0" presId="urn:microsoft.com/office/officeart/2005/8/layout/chevron1"/>
    <dgm:cxn modelId="{04626DC6-8CA4-4AB9-ABA1-E1BA8C37EAFD}" srcId="{70A54903-2A6D-4954-9F0A-EFD5E7AFD7CA}" destId="{CAE50633-2A5A-4FB5-9F1A-541F0D4522B8}" srcOrd="1" destOrd="0" parTransId="{21009191-F883-4BC2-8904-9A05441ECC67}" sibTransId="{13D8A08C-FCC2-4E7A-A769-9F4B606CC19C}"/>
    <dgm:cxn modelId="{85669B9F-B603-4578-9EA0-557E1CF62365}" srcId="{70A54903-2A6D-4954-9F0A-EFD5E7AFD7CA}" destId="{0796DB90-14A2-41A1-8426-7922ADEE9CE2}" srcOrd="0" destOrd="0" parTransId="{13FBC075-49FF-449A-8DD4-65807DAC3FEC}" sibTransId="{54D56996-878A-4C75-B548-34DF25B0C0F9}"/>
    <dgm:cxn modelId="{E95F2A60-5418-4A12-8068-581ED8534EE9}" srcId="{70A54903-2A6D-4954-9F0A-EFD5E7AFD7CA}" destId="{9F07A93D-7AF4-4140-B9A3-20D01BFA5A03}" srcOrd="2" destOrd="0" parTransId="{C79088A0-1743-4D73-8C9E-8E226E654B6F}" sibTransId="{77290E10-70ED-42FC-9686-AA517A0C1C19}"/>
    <dgm:cxn modelId="{7D22B083-F587-4DD2-9958-59B36DF00662}" type="presOf" srcId="{0796DB90-14A2-41A1-8426-7922ADEE9CE2}" destId="{8DBE4B62-CE1D-4617-BC9B-737F00D35B6B}" srcOrd="0" destOrd="0" presId="urn:microsoft.com/office/officeart/2005/8/layout/chevron1"/>
    <dgm:cxn modelId="{868A498F-D6B2-4305-989E-1488D1D3BBE0}" type="presOf" srcId="{70A54903-2A6D-4954-9F0A-EFD5E7AFD7CA}" destId="{AB9D85E3-6528-4593-8C68-EF8205488CE9}" srcOrd="0" destOrd="0" presId="urn:microsoft.com/office/officeart/2005/8/layout/chevron1"/>
    <dgm:cxn modelId="{44892649-B6B3-4EF5-A283-C867610E25E6}" type="presOf" srcId="{9F07A93D-7AF4-4140-B9A3-20D01BFA5A03}" destId="{CCAE6052-85E9-43E7-BCB1-86BAC90CA41A}" srcOrd="0" destOrd="0" presId="urn:microsoft.com/office/officeart/2005/8/layout/chevron1"/>
    <dgm:cxn modelId="{8CDD7D9C-4173-4B31-9F6E-213FE93F24C6}" type="presParOf" srcId="{AB9D85E3-6528-4593-8C68-EF8205488CE9}" destId="{8DBE4B62-CE1D-4617-BC9B-737F00D35B6B}" srcOrd="0" destOrd="0" presId="urn:microsoft.com/office/officeart/2005/8/layout/chevron1"/>
    <dgm:cxn modelId="{F4E3BF4E-74F6-4EE0-BA29-745B2493E3DF}" type="presParOf" srcId="{AB9D85E3-6528-4593-8C68-EF8205488CE9}" destId="{61271D15-876D-4B00-8E4E-0E2D509B54C3}" srcOrd="1" destOrd="0" presId="urn:microsoft.com/office/officeart/2005/8/layout/chevron1"/>
    <dgm:cxn modelId="{B192834A-493A-4962-90B2-7667A6675F66}" type="presParOf" srcId="{AB9D85E3-6528-4593-8C68-EF8205488CE9}" destId="{412F25AD-EDC1-4F46-ABBF-D2C44DE5FFEB}" srcOrd="2" destOrd="0" presId="urn:microsoft.com/office/officeart/2005/8/layout/chevron1"/>
    <dgm:cxn modelId="{ECBA51BA-645A-477A-8374-29BE27E22D4E}" type="presParOf" srcId="{AB9D85E3-6528-4593-8C68-EF8205488CE9}" destId="{F294BE26-BD6D-43B0-A8F7-4BA2AFC496C8}" srcOrd="3" destOrd="0" presId="urn:microsoft.com/office/officeart/2005/8/layout/chevron1"/>
    <dgm:cxn modelId="{3443FD44-B1A2-4562-89A2-7A0C83652AE3}" type="presParOf" srcId="{AB9D85E3-6528-4593-8C68-EF8205488CE9}" destId="{CCAE6052-85E9-43E7-BCB1-86BAC90CA41A}"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A54903-2A6D-4954-9F0A-EFD5E7AFD7CA}" type="doc">
      <dgm:prSet loTypeId="urn:microsoft.com/office/officeart/2005/8/layout/chevron1" loCatId="process" qsTypeId="urn:microsoft.com/office/officeart/2005/8/quickstyle/simple1" qsCatId="simple" csTypeId="urn:microsoft.com/office/officeart/2005/8/colors/accent1_2" csCatId="accent1" phldr="1"/>
      <dgm:spPr/>
    </dgm:pt>
    <dgm:pt modelId="{0796DB90-14A2-41A1-8426-7922ADEE9CE2}">
      <dgm:prSet phldrT="[Text]"/>
      <dgm:spPr/>
      <dgm:t>
        <a:bodyPr/>
        <a:lstStyle/>
        <a:p>
          <a:r>
            <a:rPr lang="en-US" dirty="0" smtClean="0"/>
            <a:t>1</a:t>
          </a:r>
          <a:r>
            <a:rPr lang="en-US" baseline="30000" dirty="0" smtClean="0"/>
            <a:t>st</a:t>
          </a:r>
          <a:r>
            <a:rPr lang="en-US" dirty="0" smtClean="0"/>
            <a:t> 4 months</a:t>
          </a:r>
          <a:endParaRPr lang="en-US" dirty="0"/>
        </a:p>
      </dgm:t>
    </dgm:pt>
    <dgm:pt modelId="{13FBC075-49FF-449A-8DD4-65807DAC3FEC}" type="parTrans" cxnId="{85669B9F-B603-4578-9EA0-557E1CF62365}">
      <dgm:prSet/>
      <dgm:spPr/>
      <dgm:t>
        <a:bodyPr/>
        <a:lstStyle/>
        <a:p>
          <a:endParaRPr lang="en-US"/>
        </a:p>
      </dgm:t>
    </dgm:pt>
    <dgm:pt modelId="{54D56996-878A-4C75-B548-34DF25B0C0F9}" type="sibTrans" cxnId="{85669B9F-B603-4578-9EA0-557E1CF62365}">
      <dgm:prSet/>
      <dgm:spPr/>
      <dgm:t>
        <a:bodyPr/>
        <a:lstStyle/>
        <a:p>
          <a:endParaRPr lang="en-US"/>
        </a:p>
      </dgm:t>
    </dgm:pt>
    <dgm:pt modelId="{CAE50633-2A5A-4FB5-9F1A-541F0D4522B8}">
      <dgm:prSet phldrT="[Text]"/>
      <dgm:spPr/>
      <dgm:t>
        <a:bodyPr/>
        <a:lstStyle/>
        <a:p>
          <a:r>
            <a:rPr lang="en-US" dirty="0" smtClean="0"/>
            <a:t>2</a:t>
          </a:r>
          <a:r>
            <a:rPr lang="en-US" baseline="30000" dirty="0" smtClean="0"/>
            <a:t>nd</a:t>
          </a:r>
          <a:r>
            <a:rPr lang="en-US" dirty="0" smtClean="0"/>
            <a:t> 4 months</a:t>
          </a:r>
          <a:endParaRPr lang="en-US" dirty="0"/>
        </a:p>
      </dgm:t>
    </dgm:pt>
    <dgm:pt modelId="{21009191-F883-4BC2-8904-9A05441ECC67}" type="parTrans" cxnId="{04626DC6-8CA4-4AB9-ABA1-E1BA8C37EAFD}">
      <dgm:prSet/>
      <dgm:spPr/>
      <dgm:t>
        <a:bodyPr/>
        <a:lstStyle/>
        <a:p>
          <a:endParaRPr lang="en-US"/>
        </a:p>
      </dgm:t>
    </dgm:pt>
    <dgm:pt modelId="{13D8A08C-FCC2-4E7A-A769-9F4B606CC19C}" type="sibTrans" cxnId="{04626DC6-8CA4-4AB9-ABA1-E1BA8C37EAFD}">
      <dgm:prSet/>
      <dgm:spPr/>
      <dgm:t>
        <a:bodyPr/>
        <a:lstStyle/>
        <a:p>
          <a:endParaRPr lang="en-US"/>
        </a:p>
      </dgm:t>
    </dgm:pt>
    <dgm:pt modelId="{9F07A93D-7AF4-4140-B9A3-20D01BFA5A03}">
      <dgm:prSet phldrT="[Text]"/>
      <dgm:spPr/>
      <dgm:t>
        <a:bodyPr/>
        <a:lstStyle/>
        <a:p>
          <a:r>
            <a:rPr lang="en-US" dirty="0" smtClean="0"/>
            <a:t>Last 4 months</a:t>
          </a:r>
          <a:endParaRPr lang="en-US" dirty="0"/>
        </a:p>
      </dgm:t>
    </dgm:pt>
    <dgm:pt modelId="{C79088A0-1743-4D73-8C9E-8E226E654B6F}" type="parTrans" cxnId="{E95F2A60-5418-4A12-8068-581ED8534EE9}">
      <dgm:prSet/>
      <dgm:spPr/>
      <dgm:t>
        <a:bodyPr/>
        <a:lstStyle/>
        <a:p>
          <a:endParaRPr lang="en-US"/>
        </a:p>
      </dgm:t>
    </dgm:pt>
    <dgm:pt modelId="{77290E10-70ED-42FC-9686-AA517A0C1C19}" type="sibTrans" cxnId="{E95F2A60-5418-4A12-8068-581ED8534EE9}">
      <dgm:prSet/>
      <dgm:spPr/>
      <dgm:t>
        <a:bodyPr/>
        <a:lstStyle/>
        <a:p>
          <a:endParaRPr lang="en-US"/>
        </a:p>
      </dgm:t>
    </dgm:pt>
    <dgm:pt modelId="{AB9D85E3-6528-4593-8C68-EF8205488CE9}" type="pres">
      <dgm:prSet presAssocID="{70A54903-2A6D-4954-9F0A-EFD5E7AFD7CA}" presName="Name0" presStyleCnt="0">
        <dgm:presLayoutVars>
          <dgm:dir/>
          <dgm:animLvl val="lvl"/>
          <dgm:resizeHandles val="exact"/>
        </dgm:presLayoutVars>
      </dgm:prSet>
      <dgm:spPr/>
    </dgm:pt>
    <dgm:pt modelId="{8DBE4B62-CE1D-4617-BC9B-737F00D35B6B}" type="pres">
      <dgm:prSet presAssocID="{0796DB90-14A2-41A1-8426-7922ADEE9CE2}" presName="parTxOnly" presStyleLbl="node1" presStyleIdx="0" presStyleCnt="3" custScaleY="102435">
        <dgm:presLayoutVars>
          <dgm:chMax val="0"/>
          <dgm:chPref val="0"/>
          <dgm:bulletEnabled val="1"/>
        </dgm:presLayoutVars>
      </dgm:prSet>
      <dgm:spPr/>
      <dgm:t>
        <a:bodyPr/>
        <a:lstStyle/>
        <a:p>
          <a:endParaRPr lang="en-US"/>
        </a:p>
      </dgm:t>
    </dgm:pt>
    <dgm:pt modelId="{61271D15-876D-4B00-8E4E-0E2D509B54C3}" type="pres">
      <dgm:prSet presAssocID="{54D56996-878A-4C75-B548-34DF25B0C0F9}" presName="parTxOnlySpace" presStyleCnt="0"/>
      <dgm:spPr/>
    </dgm:pt>
    <dgm:pt modelId="{412F25AD-EDC1-4F46-ABBF-D2C44DE5FFEB}" type="pres">
      <dgm:prSet presAssocID="{CAE50633-2A5A-4FB5-9F1A-541F0D4522B8}" presName="parTxOnly" presStyleLbl="node1" presStyleIdx="1" presStyleCnt="3" custScaleX="132641" custScaleY="157592">
        <dgm:presLayoutVars>
          <dgm:chMax val="0"/>
          <dgm:chPref val="0"/>
          <dgm:bulletEnabled val="1"/>
        </dgm:presLayoutVars>
      </dgm:prSet>
      <dgm:spPr/>
      <dgm:t>
        <a:bodyPr/>
        <a:lstStyle/>
        <a:p>
          <a:endParaRPr lang="en-US"/>
        </a:p>
      </dgm:t>
    </dgm:pt>
    <dgm:pt modelId="{F294BE26-BD6D-43B0-A8F7-4BA2AFC496C8}" type="pres">
      <dgm:prSet presAssocID="{13D8A08C-FCC2-4E7A-A769-9F4B606CC19C}" presName="parTxOnlySpace" presStyleCnt="0"/>
      <dgm:spPr/>
    </dgm:pt>
    <dgm:pt modelId="{CCAE6052-85E9-43E7-BCB1-86BAC90CA41A}" type="pres">
      <dgm:prSet presAssocID="{9F07A93D-7AF4-4140-B9A3-20D01BFA5A03}" presName="parTxOnly" presStyleLbl="node1" presStyleIdx="2" presStyleCnt="3">
        <dgm:presLayoutVars>
          <dgm:chMax val="0"/>
          <dgm:chPref val="0"/>
          <dgm:bulletEnabled val="1"/>
        </dgm:presLayoutVars>
      </dgm:prSet>
      <dgm:spPr/>
      <dgm:t>
        <a:bodyPr/>
        <a:lstStyle/>
        <a:p>
          <a:endParaRPr lang="en-US"/>
        </a:p>
      </dgm:t>
    </dgm:pt>
  </dgm:ptLst>
  <dgm:cxnLst>
    <dgm:cxn modelId="{04626DC6-8CA4-4AB9-ABA1-E1BA8C37EAFD}" srcId="{70A54903-2A6D-4954-9F0A-EFD5E7AFD7CA}" destId="{CAE50633-2A5A-4FB5-9F1A-541F0D4522B8}" srcOrd="1" destOrd="0" parTransId="{21009191-F883-4BC2-8904-9A05441ECC67}" sibTransId="{13D8A08C-FCC2-4E7A-A769-9F4B606CC19C}"/>
    <dgm:cxn modelId="{0731A825-3142-41F2-811B-91BC23CFCA77}" type="presOf" srcId="{CAE50633-2A5A-4FB5-9F1A-541F0D4522B8}" destId="{412F25AD-EDC1-4F46-ABBF-D2C44DE5FFEB}" srcOrd="0" destOrd="0" presId="urn:microsoft.com/office/officeart/2005/8/layout/chevron1"/>
    <dgm:cxn modelId="{85669B9F-B603-4578-9EA0-557E1CF62365}" srcId="{70A54903-2A6D-4954-9F0A-EFD5E7AFD7CA}" destId="{0796DB90-14A2-41A1-8426-7922ADEE9CE2}" srcOrd="0" destOrd="0" parTransId="{13FBC075-49FF-449A-8DD4-65807DAC3FEC}" sibTransId="{54D56996-878A-4C75-B548-34DF25B0C0F9}"/>
    <dgm:cxn modelId="{833DD5EF-D5A5-4585-A7E8-DF701F8D7D13}" type="presOf" srcId="{9F07A93D-7AF4-4140-B9A3-20D01BFA5A03}" destId="{CCAE6052-85E9-43E7-BCB1-86BAC90CA41A}" srcOrd="0" destOrd="0" presId="urn:microsoft.com/office/officeart/2005/8/layout/chevron1"/>
    <dgm:cxn modelId="{D4AE4458-236F-49D0-97FD-A3F3645D0627}" type="presOf" srcId="{0796DB90-14A2-41A1-8426-7922ADEE9CE2}" destId="{8DBE4B62-CE1D-4617-BC9B-737F00D35B6B}" srcOrd="0" destOrd="0" presId="urn:microsoft.com/office/officeart/2005/8/layout/chevron1"/>
    <dgm:cxn modelId="{64D3191F-96A1-47F0-96A7-463ABE6878C2}" type="presOf" srcId="{70A54903-2A6D-4954-9F0A-EFD5E7AFD7CA}" destId="{AB9D85E3-6528-4593-8C68-EF8205488CE9}" srcOrd="0" destOrd="0" presId="urn:microsoft.com/office/officeart/2005/8/layout/chevron1"/>
    <dgm:cxn modelId="{E95F2A60-5418-4A12-8068-581ED8534EE9}" srcId="{70A54903-2A6D-4954-9F0A-EFD5E7AFD7CA}" destId="{9F07A93D-7AF4-4140-B9A3-20D01BFA5A03}" srcOrd="2" destOrd="0" parTransId="{C79088A0-1743-4D73-8C9E-8E226E654B6F}" sibTransId="{77290E10-70ED-42FC-9686-AA517A0C1C19}"/>
    <dgm:cxn modelId="{F38AD716-76C5-43C4-801C-15FC260B844A}" type="presParOf" srcId="{AB9D85E3-6528-4593-8C68-EF8205488CE9}" destId="{8DBE4B62-CE1D-4617-BC9B-737F00D35B6B}" srcOrd="0" destOrd="0" presId="urn:microsoft.com/office/officeart/2005/8/layout/chevron1"/>
    <dgm:cxn modelId="{84CE4697-20CE-49FB-8B4E-248D9F1A2BA9}" type="presParOf" srcId="{AB9D85E3-6528-4593-8C68-EF8205488CE9}" destId="{61271D15-876D-4B00-8E4E-0E2D509B54C3}" srcOrd="1" destOrd="0" presId="urn:microsoft.com/office/officeart/2005/8/layout/chevron1"/>
    <dgm:cxn modelId="{B7A9D666-5475-4F1B-884B-4F5ACC49348F}" type="presParOf" srcId="{AB9D85E3-6528-4593-8C68-EF8205488CE9}" destId="{412F25AD-EDC1-4F46-ABBF-D2C44DE5FFEB}" srcOrd="2" destOrd="0" presId="urn:microsoft.com/office/officeart/2005/8/layout/chevron1"/>
    <dgm:cxn modelId="{E9217FE6-533D-4BCA-A884-F8FD918B8623}" type="presParOf" srcId="{AB9D85E3-6528-4593-8C68-EF8205488CE9}" destId="{F294BE26-BD6D-43B0-A8F7-4BA2AFC496C8}" srcOrd="3" destOrd="0" presId="urn:microsoft.com/office/officeart/2005/8/layout/chevron1"/>
    <dgm:cxn modelId="{CA9A6834-E448-40F6-8B30-C3460CB7D851}" type="presParOf" srcId="{AB9D85E3-6528-4593-8C68-EF8205488CE9}" destId="{CCAE6052-85E9-43E7-BCB1-86BAC90CA41A}"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0A54903-2A6D-4954-9F0A-EFD5E7AFD7CA}" type="doc">
      <dgm:prSet loTypeId="urn:microsoft.com/office/officeart/2005/8/layout/chevron1" loCatId="process" qsTypeId="urn:microsoft.com/office/officeart/2005/8/quickstyle/simple1" qsCatId="simple" csTypeId="urn:microsoft.com/office/officeart/2005/8/colors/accent1_2" csCatId="accent1" phldr="1"/>
      <dgm:spPr/>
    </dgm:pt>
    <dgm:pt modelId="{0796DB90-14A2-41A1-8426-7922ADEE9CE2}">
      <dgm:prSet phldrT="[Text]"/>
      <dgm:spPr/>
      <dgm:t>
        <a:bodyPr/>
        <a:lstStyle/>
        <a:p>
          <a:r>
            <a:rPr lang="en-US" dirty="0" smtClean="0"/>
            <a:t>1</a:t>
          </a:r>
          <a:r>
            <a:rPr lang="en-US" baseline="30000" dirty="0" smtClean="0"/>
            <a:t>st</a:t>
          </a:r>
          <a:r>
            <a:rPr lang="en-US" dirty="0" smtClean="0"/>
            <a:t> 4 months</a:t>
          </a:r>
          <a:endParaRPr lang="en-US" dirty="0"/>
        </a:p>
      </dgm:t>
    </dgm:pt>
    <dgm:pt modelId="{13FBC075-49FF-449A-8DD4-65807DAC3FEC}" type="parTrans" cxnId="{85669B9F-B603-4578-9EA0-557E1CF62365}">
      <dgm:prSet/>
      <dgm:spPr/>
      <dgm:t>
        <a:bodyPr/>
        <a:lstStyle/>
        <a:p>
          <a:endParaRPr lang="en-US"/>
        </a:p>
      </dgm:t>
    </dgm:pt>
    <dgm:pt modelId="{54D56996-878A-4C75-B548-34DF25B0C0F9}" type="sibTrans" cxnId="{85669B9F-B603-4578-9EA0-557E1CF62365}">
      <dgm:prSet/>
      <dgm:spPr/>
      <dgm:t>
        <a:bodyPr/>
        <a:lstStyle/>
        <a:p>
          <a:endParaRPr lang="en-US"/>
        </a:p>
      </dgm:t>
    </dgm:pt>
    <dgm:pt modelId="{CAE50633-2A5A-4FB5-9F1A-541F0D4522B8}">
      <dgm:prSet phldrT="[Text]"/>
      <dgm:spPr/>
      <dgm:t>
        <a:bodyPr/>
        <a:lstStyle/>
        <a:p>
          <a:r>
            <a:rPr lang="en-US" dirty="0" smtClean="0"/>
            <a:t>2</a:t>
          </a:r>
          <a:r>
            <a:rPr lang="en-US" baseline="30000" dirty="0" smtClean="0"/>
            <a:t>nd</a:t>
          </a:r>
          <a:r>
            <a:rPr lang="en-US" dirty="0" smtClean="0"/>
            <a:t> 4 months</a:t>
          </a:r>
          <a:endParaRPr lang="en-US" dirty="0"/>
        </a:p>
      </dgm:t>
    </dgm:pt>
    <dgm:pt modelId="{21009191-F883-4BC2-8904-9A05441ECC67}" type="parTrans" cxnId="{04626DC6-8CA4-4AB9-ABA1-E1BA8C37EAFD}">
      <dgm:prSet/>
      <dgm:spPr/>
      <dgm:t>
        <a:bodyPr/>
        <a:lstStyle/>
        <a:p>
          <a:endParaRPr lang="en-US"/>
        </a:p>
      </dgm:t>
    </dgm:pt>
    <dgm:pt modelId="{13D8A08C-FCC2-4E7A-A769-9F4B606CC19C}" type="sibTrans" cxnId="{04626DC6-8CA4-4AB9-ABA1-E1BA8C37EAFD}">
      <dgm:prSet/>
      <dgm:spPr/>
      <dgm:t>
        <a:bodyPr/>
        <a:lstStyle/>
        <a:p>
          <a:endParaRPr lang="en-US"/>
        </a:p>
      </dgm:t>
    </dgm:pt>
    <dgm:pt modelId="{9F07A93D-7AF4-4140-B9A3-20D01BFA5A03}">
      <dgm:prSet phldrT="[Text]"/>
      <dgm:spPr/>
      <dgm:t>
        <a:bodyPr/>
        <a:lstStyle/>
        <a:p>
          <a:r>
            <a:rPr lang="en-US" dirty="0" smtClean="0"/>
            <a:t>Last 4 months</a:t>
          </a:r>
          <a:endParaRPr lang="en-US" dirty="0"/>
        </a:p>
      </dgm:t>
    </dgm:pt>
    <dgm:pt modelId="{C79088A0-1743-4D73-8C9E-8E226E654B6F}" type="parTrans" cxnId="{E95F2A60-5418-4A12-8068-581ED8534EE9}">
      <dgm:prSet/>
      <dgm:spPr/>
      <dgm:t>
        <a:bodyPr/>
        <a:lstStyle/>
        <a:p>
          <a:endParaRPr lang="en-US"/>
        </a:p>
      </dgm:t>
    </dgm:pt>
    <dgm:pt modelId="{77290E10-70ED-42FC-9686-AA517A0C1C19}" type="sibTrans" cxnId="{E95F2A60-5418-4A12-8068-581ED8534EE9}">
      <dgm:prSet/>
      <dgm:spPr/>
      <dgm:t>
        <a:bodyPr/>
        <a:lstStyle/>
        <a:p>
          <a:endParaRPr lang="en-US"/>
        </a:p>
      </dgm:t>
    </dgm:pt>
    <dgm:pt modelId="{AB9D85E3-6528-4593-8C68-EF8205488CE9}" type="pres">
      <dgm:prSet presAssocID="{70A54903-2A6D-4954-9F0A-EFD5E7AFD7CA}" presName="Name0" presStyleCnt="0">
        <dgm:presLayoutVars>
          <dgm:dir/>
          <dgm:animLvl val="lvl"/>
          <dgm:resizeHandles val="exact"/>
        </dgm:presLayoutVars>
      </dgm:prSet>
      <dgm:spPr/>
    </dgm:pt>
    <dgm:pt modelId="{8DBE4B62-CE1D-4617-BC9B-737F00D35B6B}" type="pres">
      <dgm:prSet presAssocID="{0796DB90-14A2-41A1-8426-7922ADEE9CE2}" presName="parTxOnly" presStyleLbl="node1" presStyleIdx="0" presStyleCnt="3" custScaleY="102435">
        <dgm:presLayoutVars>
          <dgm:chMax val="0"/>
          <dgm:chPref val="0"/>
          <dgm:bulletEnabled val="1"/>
        </dgm:presLayoutVars>
      </dgm:prSet>
      <dgm:spPr/>
      <dgm:t>
        <a:bodyPr/>
        <a:lstStyle/>
        <a:p>
          <a:endParaRPr lang="en-US"/>
        </a:p>
      </dgm:t>
    </dgm:pt>
    <dgm:pt modelId="{61271D15-876D-4B00-8E4E-0E2D509B54C3}" type="pres">
      <dgm:prSet presAssocID="{54D56996-878A-4C75-B548-34DF25B0C0F9}" presName="parTxOnlySpace" presStyleCnt="0"/>
      <dgm:spPr/>
    </dgm:pt>
    <dgm:pt modelId="{412F25AD-EDC1-4F46-ABBF-D2C44DE5FFEB}" type="pres">
      <dgm:prSet presAssocID="{CAE50633-2A5A-4FB5-9F1A-541F0D4522B8}" presName="parTxOnly" presStyleLbl="node1" presStyleIdx="1" presStyleCnt="3" custScaleX="137888" custScaleY="157592">
        <dgm:presLayoutVars>
          <dgm:chMax val="0"/>
          <dgm:chPref val="0"/>
          <dgm:bulletEnabled val="1"/>
        </dgm:presLayoutVars>
      </dgm:prSet>
      <dgm:spPr/>
      <dgm:t>
        <a:bodyPr/>
        <a:lstStyle/>
        <a:p>
          <a:endParaRPr lang="en-US"/>
        </a:p>
      </dgm:t>
    </dgm:pt>
    <dgm:pt modelId="{F294BE26-BD6D-43B0-A8F7-4BA2AFC496C8}" type="pres">
      <dgm:prSet presAssocID="{13D8A08C-FCC2-4E7A-A769-9F4B606CC19C}" presName="parTxOnlySpace" presStyleCnt="0"/>
      <dgm:spPr/>
    </dgm:pt>
    <dgm:pt modelId="{CCAE6052-85E9-43E7-BCB1-86BAC90CA41A}" type="pres">
      <dgm:prSet presAssocID="{9F07A93D-7AF4-4140-B9A3-20D01BFA5A03}" presName="parTxOnly" presStyleLbl="node1" presStyleIdx="2" presStyleCnt="3">
        <dgm:presLayoutVars>
          <dgm:chMax val="0"/>
          <dgm:chPref val="0"/>
          <dgm:bulletEnabled val="1"/>
        </dgm:presLayoutVars>
      </dgm:prSet>
      <dgm:spPr/>
      <dgm:t>
        <a:bodyPr/>
        <a:lstStyle/>
        <a:p>
          <a:endParaRPr lang="en-US"/>
        </a:p>
      </dgm:t>
    </dgm:pt>
  </dgm:ptLst>
  <dgm:cxnLst>
    <dgm:cxn modelId="{04626DC6-8CA4-4AB9-ABA1-E1BA8C37EAFD}" srcId="{70A54903-2A6D-4954-9F0A-EFD5E7AFD7CA}" destId="{CAE50633-2A5A-4FB5-9F1A-541F0D4522B8}" srcOrd="1" destOrd="0" parTransId="{21009191-F883-4BC2-8904-9A05441ECC67}" sibTransId="{13D8A08C-FCC2-4E7A-A769-9F4B606CC19C}"/>
    <dgm:cxn modelId="{85669B9F-B603-4578-9EA0-557E1CF62365}" srcId="{70A54903-2A6D-4954-9F0A-EFD5E7AFD7CA}" destId="{0796DB90-14A2-41A1-8426-7922ADEE9CE2}" srcOrd="0" destOrd="0" parTransId="{13FBC075-49FF-449A-8DD4-65807DAC3FEC}" sibTransId="{54D56996-878A-4C75-B548-34DF25B0C0F9}"/>
    <dgm:cxn modelId="{3CC1FB72-D328-48AB-99D1-0B2D58B43863}" type="presOf" srcId="{9F07A93D-7AF4-4140-B9A3-20D01BFA5A03}" destId="{CCAE6052-85E9-43E7-BCB1-86BAC90CA41A}" srcOrd="0" destOrd="0" presId="urn:microsoft.com/office/officeart/2005/8/layout/chevron1"/>
    <dgm:cxn modelId="{0A88F139-43ED-4ACC-92F3-E120ED22D669}" type="presOf" srcId="{70A54903-2A6D-4954-9F0A-EFD5E7AFD7CA}" destId="{AB9D85E3-6528-4593-8C68-EF8205488CE9}" srcOrd="0" destOrd="0" presId="urn:microsoft.com/office/officeart/2005/8/layout/chevron1"/>
    <dgm:cxn modelId="{E95F2A60-5418-4A12-8068-581ED8534EE9}" srcId="{70A54903-2A6D-4954-9F0A-EFD5E7AFD7CA}" destId="{9F07A93D-7AF4-4140-B9A3-20D01BFA5A03}" srcOrd="2" destOrd="0" parTransId="{C79088A0-1743-4D73-8C9E-8E226E654B6F}" sibTransId="{77290E10-70ED-42FC-9686-AA517A0C1C19}"/>
    <dgm:cxn modelId="{8C1F112C-6626-4B9D-8794-B27503617744}" type="presOf" srcId="{0796DB90-14A2-41A1-8426-7922ADEE9CE2}" destId="{8DBE4B62-CE1D-4617-BC9B-737F00D35B6B}" srcOrd="0" destOrd="0" presId="urn:microsoft.com/office/officeart/2005/8/layout/chevron1"/>
    <dgm:cxn modelId="{34EEC2F1-5BFB-4A6D-B356-4013D5667D0B}" type="presOf" srcId="{CAE50633-2A5A-4FB5-9F1A-541F0D4522B8}" destId="{412F25AD-EDC1-4F46-ABBF-D2C44DE5FFEB}" srcOrd="0" destOrd="0" presId="urn:microsoft.com/office/officeart/2005/8/layout/chevron1"/>
    <dgm:cxn modelId="{935E502B-7C41-47DF-873A-6218FD54EF59}" type="presParOf" srcId="{AB9D85E3-6528-4593-8C68-EF8205488CE9}" destId="{8DBE4B62-CE1D-4617-BC9B-737F00D35B6B}" srcOrd="0" destOrd="0" presId="urn:microsoft.com/office/officeart/2005/8/layout/chevron1"/>
    <dgm:cxn modelId="{0640F18E-A584-454A-9472-C8E73B099543}" type="presParOf" srcId="{AB9D85E3-6528-4593-8C68-EF8205488CE9}" destId="{61271D15-876D-4B00-8E4E-0E2D509B54C3}" srcOrd="1" destOrd="0" presId="urn:microsoft.com/office/officeart/2005/8/layout/chevron1"/>
    <dgm:cxn modelId="{3FA7D57B-15C0-4EB0-B9A3-3116575F8A95}" type="presParOf" srcId="{AB9D85E3-6528-4593-8C68-EF8205488CE9}" destId="{412F25AD-EDC1-4F46-ABBF-D2C44DE5FFEB}" srcOrd="2" destOrd="0" presId="urn:microsoft.com/office/officeart/2005/8/layout/chevron1"/>
    <dgm:cxn modelId="{EF959C94-BDF9-451C-B4DD-3647145064C1}" type="presParOf" srcId="{AB9D85E3-6528-4593-8C68-EF8205488CE9}" destId="{F294BE26-BD6D-43B0-A8F7-4BA2AFC496C8}" srcOrd="3" destOrd="0" presId="urn:microsoft.com/office/officeart/2005/8/layout/chevron1"/>
    <dgm:cxn modelId="{9826CACB-FBCC-47F0-B5B6-9385638FF2F0}" type="presParOf" srcId="{AB9D85E3-6528-4593-8C68-EF8205488CE9}" destId="{CCAE6052-85E9-43E7-BCB1-86BAC90CA41A}"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0A54903-2A6D-4954-9F0A-EFD5E7AFD7CA}" type="doc">
      <dgm:prSet loTypeId="urn:microsoft.com/office/officeart/2005/8/layout/chevron1" loCatId="process" qsTypeId="urn:microsoft.com/office/officeart/2005/8/quickstyle/simple1" qsCatId="simple" csTypeId="urn:microsoft.com/office/officeart/2005/8/colors/accent1_2" csCatId="accent1" phldr="1"/>
      <dgm:spPr/>
    </dgm:pt>
    <dgm:pt modelId="{0796DB90-14A2-41A1-8426-7922ADEE9CE2}">
      <dgm:prSet phldrT="[Text]"/>
      <dgm:spPr/>
      <dgm:t>
        <a:bodyPr/>
        <a:lstStyle/>
        <a:p>
          <a:r>
            <a:rPr lang="en-US" dirty="0" smtClean="0"/>
            <a:t>1</a:t>
          </a:r>
          <a:r>
            <a:rPr lang="en-US" baseline="30000" dirty="0" smtClean="0"/>
            <a:t>st</a:t>
          </a:r>
          <a:r>
            <a:rPr lang="en-US" dirty="0" smtClean="0"/>
            <a:t> 4 months</a:t>
          </a:r>
          <a:endParaRPr lang="en-US" dirty="0"/>
        </a:p>
      </dgm:t>
    </dgm:pt>
    <dgm:pt modelId="{13FBC075-49FF-449A-8DD4-65807DAC3FEC}" type="parTrans" cxnId="{85669B9F-B603-4578-9EA0-557E1CF62365}">
      <dgm:prSet/>
      <dgm:spPr/>
      <dgm:t>
        <a:bodyPr/>
        <a:lstStyle/>
        <a:p>
          <a:endParaRPr lang="en-US"/>
        </a:p>
      </dgm:t>
    </dgm:pt>
    <dgm:pt modelId="{54D56996-878A-4C75-B548-34DF25B0C0F9}" type="sibTrans" cxnId="{85669B9F-B603-4578-9EA0-557E1CF62365}">
      <dgm:prSet/>
      <dgm:spPr/>
      <dgm:t>
        <a:bodyPr/>
        <a:lstStyle/>
        <a:p>
          <a:endParaRPr lang="en-US"/>
        </a:p>
      </dgm:t>
    </dgm:pt>
    <dgm:pt modelId="{CAE50633-2A5A-4FB5-9F1A-541F0D4522B8}">
      <dgm:prSet phldrT="[Text]"/>
      <dgm:spPr/>
      <dgm:t>
        <a:bodyPr/>
        <a:lstStyle/>
        <a:p>
          <a:r>
            <a:rPr lang="en-US" dirty="0" smtClean="0"/>
            <a:t>2</a:t>
          </a:r>
          <a:r>
            <a:rPr lang="en-US" baseline="30000" dirty="0" smtClean="0"/>
            <a:t>nd</a:t>
          </a:r>
          <a:r>
            <a:rPr lang="en-US" dirty="0" smtClean="0"/>
            <a:t> 4 months</a:t>
          </a:r>
          <a:endParaRPr lang="en-US" dirty="0"/>
        </a:p>
      </dgm:t>
    </dgm:pt>
    <dgm:pt modelId="{21009191-F883-4BC2-8904-9A05441ECC67}" type="parTrans" cxnId="{04626DC6-8CA4-4AB9-ABA1-E1BA8C37EAFD}">
      <dgm:prSet/>
      <dgm:spPr/>
      <dgm:t>
        <a:bodyPr/>
        <a:lstStyle/>
        <a:p>
          <a:endParaRPr lang="en-US"/>
        </a:p>
      </dgm:t>
    </dgm:pt>
    <dgm:pt modelId="{13D8A08C-FCC2-4E7A-A769-9F4B606CC19C}" type="sibTrans" cxnId="{04626DC6-8CA4-4AB9-ABA1-E1BA8C37EAFD}">
      <dgm:prSet/>
      <dgm:spPr/>
      <dgm:t>
        <a:bodyPr/>
        <a:lstStyle/>
        <a:p>
          <a:endParaRPr lang="en-US"/>
        </a:p>
      </dgm:t>
    </dgm:pt>
    <dgm:pt modelId="{9F07A93D-7AF4-4140-B9A3-20D01BFA5A03}">
      <dgm:prSet phldrT="[Text]"/>
      <dgm:spPr/>
      <dgm:t>
        <a:bodyPr/>
        <a:lstStyle/>
        <a:p>
          <a:r>
            <a:rPr lang="en-US" dirty="0" smtClean="0"/>
            <a:t>Last 4 months</a:t>
          </a:r>
          <a:endParaRPr lang="en-US" dirty="0"/>
        </a:p>
      </dgm:t>
    </dgm:pt>
    <dgm:pt modelId="{C79088A0-1743-4D73-8C9E-8E226E654B6F}" type="parTrans" cxnId="{E95F2A60-5418-4A12-8068-581ED8534EE9}">
      <dgm:prSet/>
      <dgm:spPr/>
      <dgm:t>
        <a:bodyPr/>
        <a:lstStyle/>
        <a:p>
          <a:endParaRPr lang="en-US"/>
        </a:p>
      </dgm:t>
    </dgm:pt>
    <dgm:pt modelId="{77290E10-70ED-42FC-9686-AA517A0C1C19}" type="sibTrans" cxnId="{E95F2A60-5418-4A12-8068-581ED8534EE9}">
      <dgm:prSet/>
      <dgm:spPr/>
      <dgm:t>
        <a:bodyPr/>
        <a:lstStyle/>
        <a:p>
          <a:endParaRPr lang="en-US"/>
        </a:p>
      </dgm:t>
    </dgm:pt>
    <dgm:pt modelId="{AB9D85E3-6528-4593-8C68-EF8205488CE9}" type="pres">
      <dgm:prSet presAssocID="{70A54903-2A6D-4954-9F0A-EFD5E7AFD7CA}" presName="Name0" presStyleCnt="0">
        <dgm:presLayoutVars>
          <dgm:dir/>
          <dgm:animLvl val="lvl"/>
          <dgm:resizeHandles val="exact"/>
        </dgm:presLayoutVars>
      </dgm:prSet>
      <dgm:spPr/>
    </dgm:pt>
    <dgm:pt modelId="{8DBE4B62-CE1D-4617-BC9B-737F00D35B6B}" type="pres">
      <dgm:prSet presAssocID="{0796DB90-14A2-41A1-8426-7922ADEE9CE2}" presName="parTxOnly" presStyleLbl="node1" presStyleIdx="0" presStyleCnt="3" custScaleY="102435">
        <dgm:presLayoutVars>
          <dgm:chMax val="0"/>
          <dgm:chPref val="0"/>
          <dgm:bulletEnabled val="1"/>
        </dgm:presLayoutVars>
      </dgm:prSet>
      <dgm:spPr/>
      <dgm:t>
        <a:bodyPr/>
        <a:lstStyle/>
        <a:p>
          <a:endParaRPr lang="en-US"/>
        </a:p>
      </dgm:t>
    </dgm:pt>
    <dgm:pt modelId="{61271D15-876D-4B00-8E4E-0E2D509B54C3}" type="pres">
      <dgm:prSet presAssocID="{54D56996-878A-4C75-B548-34DF25B0C0F9}" presName="parTxOnlySpace" presStyleCnt="0"/>
      <dgm:spPr/>
    </dgm:pt>
    <dgm:pt modelId="{412F25AD-EDC1-4F46-ABBF-D2C44DE5FFEB}" type="pres">
      <dgm:prSet presAssocID="{CAE50633-2A5A-4FB5-9F1A-541F0D4522B8}" presName="parTxOnly" presStyleLbl="node1" presStyleIdx="1" presStyleCnt="3" custScaleX="136507" custScaleY="157592">
        <dgm:presLayoutVars>
          <dgm:chMax val="0"/>
          <dgm:chPref val="0"/>
          <dgm:bulletEnabled val="1"/>
        </dgm:presLayoutVars>
      </dgm:prSet>
      <dgm:spPr/>
      <dgm:t>
        <a:bodyPr/>
        <a:lstStyle/>
        <a:p>
          <a:endParaRPr lang="en-US"/>
        </a:p>
      </dgm:t>
    </dgm:pt>
    <dgm:pt modelId="{F294BE26-BD6D-43B0-A8F7-4BA2AFC496C8}" type="pres">
      <dgm:prSet presAssocID="{13D8A08C-FCC2-4E7A-A769-9F4B606CC19C}" presName="parTxOnlySpace" presStyleCnt="0"/>
      <dgm:spPr/>
    </dgm:pt>
    <dgm:pt modelId="{CCAE6052-85E9-43E7-BCB1-86BAC90CA41A}" type="pres">
      <dgm:prSet presAssocID="{9F07A93D-7AF4-4140-B9A3-20D01BFA5A03}" presName="parTxOnly" presStyleLbl="node1" presStyleIdx="2" presStyleCnt="3">
        <dgm:presLayoutVars>
          <dgm:chMax val="0"/>
          <dgm:chPref val="0"/>
          <dgm:bulletEnabled val="1"/>
        </dgm:presLayoutVars>
      </dgm:prSet>
      <dgm:spPr/>
      <dgm:t>
        <a:bodyPr/>
        <a:lstStyle/>
        <a:p>
          <a:endParaRPr lang="en-US"/>
        </a:p>
      </dgm:t>
    </dgm:pt>
  </dgm:ptLst>
  <dgm:cxnLst>
    <dgm:cxn modelId="{2B6E4FD0-4EFD-46E5-989F-1A18387E501A}" type="presOf" srcId="{70A54903-2A6D-4954-9F0A-EFD5E7AFD7CA}" destId="{AB9D85E3-6528-4593-8C68-EF8205488CE9}" srcOrd="0" destOrd="0" presId="urn:microsoft.com/office/officeart/2005/8/layout/chevron1"/>
    <dgm:cxn modelId="{FEC1AF8D-21AE-47BC-9EB4-D448030681E8}" type="presOf" srcId="{CAE50633-2A5A-4FB5-9F1A-541F0D4522B8}" destId="{412F25AD-EDC1-4F46-ABBF-D2C44DE5FFEB}" srcOrd="0" destOrd="0" presId="urn:microsoft.com/office/officeart/2005/8/layout/chevron1"/>
    <dgm:cxn modelId="{04626DC6-8CA4-4AB9-ABA1-E1BA8C37EAFD}" srcId="{70A54903-2A6D-4954-9F0A-EFD5E7AFD7CA}" destId="{CAE50633-2A5A-4FB5-9F1A-541F0D4522B8}" srcOrd="1" destOrd="0" parTransId="{21009191-F883-4BC2-8904-9A05441ECC67}" sibTransId="{13D8A08C-FCC2-4E7A-A769-9F4B606CC19C}"/>
    <dgm:cxn modelId="{85669B9F-B603-4578-9EA0-557E1CF62365}" srcId="{70A54903-2A6D-4954-9F0A-EFD5E7AFD7CA}" destId="{0796DB90-14A2-41A1-8426-7922ADEE9CE2}" srcOrd="0" destOrd="0" parTransId="{13FBC075-49FF-449A-8DD4-65807DAC3FEC}" sibTransId="{54D56996-878A-4C75-B548-34DF25B0C0F9}"/>
    <dgm:cxn modelId="{E95F2A60-5418-4A12-8068-581ED8534EE9}" srcId="{70A54903-2A6D-4954-9F0A-EFD5E7AFD7CA}" destId="{9F07A93D-7AF4-4140-B9A3-20D01BFA5A03}" srcOrd="2" destOrd="0" parTransId="{C79088A0-1743-4D73-8C9E-8E226E654B6F}" sibTransId="{77290E10-70ED-42FC-9686-AA517A0C1C19}"/>
    <dgm:cxn modelId="{6E186824-0DB6-4967-8E57-88C2220C3F8C}" type="presOf" srcId="{0796DB90-14A2-41A1-8426-7922ADEE9CE2}" destId="{8DBE4B62-CE1D-4617-BC9B-737F00D35B6B}" srcOrd="0" destOrd="0" presId="urn:microsoft.com/office/officeart/2005/8/layout/chevron1"/>
    <dgm:cxn modelId="{BE2E15C8-A967-4E94-8439-17B75DD2A6DF}" type="presOf" srcId="{9F07A93D-7AF4-4140-B9A3-20D01BFA5A03}" destId="{CCAE6052-85E9-43E7-BCB1-86BAC90CA41A}" srcOrd="0" destOrd="0" presId="urn:microsoft.com/office/officeart/2005/8/layout/chevron1"/>
    <dgm:cxn modelId="{B8B669DF-6F11-4379-85E2-BFF47F56A391}" type="presParOf" srcId="{AB9D85E3-6528-4593-8C68-EF8205488CE9}" destId="{8DBE4B62-CE1D-4617-BC9B-737F00D35B6B}" srcOrd="0" destOrd="0" presId="urn:microsoft.com/office/officeart/2005/8/layout/chevron1"/>
    <dgm:cxn modelId="{1E419427-705E-46B7-9D5B-2B6A1D1534E0}" type="presParOf" srcId="{AB9D85E3-6528-4593-8C68-EF8205488CE9}" destId="{61271D15-876D-4B00-8E4E-0E2D509B54C3}" srcOrd="1" destOrd="0" presId="urn:microsoft.com/office/officeart/2005/8/layout/chevron1"/>
    <dgm:cxn modelId="{410DDA00-8034-4807-A8D9-3DB23D331771}" type="presParOf" srcId="{AB9D85E3-6528-4593-8C68-EF8205488CE9}" destId="{412F25AD-EDC1-4F46-ABBF-D2C44DE5FFEB}" srcOrd="2" destOrd="0" presId="urn:microsoft.com/office/officeart/2005/8/layout/chevron1"/>
    <dgm:cxn modelId="{54E154B4-0DFF-4854-B637-31B01776FEE8}" type="presParOf" srcId="{AB9D85E3-6528-4593-8C68-EF8205488CE9}" destId="{F294BE26-BD6D-43B0-A8F7-4BA2AFC496C8}" srcOrd="3" destOrd="0" presId="urn:microsoft.com/office/officeart/2005/8/layout/chevron1"/>
    <dgm:cxn modelId="{F04DB319-0341-49EB-B159-1B145712BB44}" type="presParOf" srcId="{AB9D85E3-6528-4593-8C68-EF8205488CE9}" destId="{CCAE6052-85E9-43E7-BCB1-86BAC90CA41A}"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0A54903-2A6D-4954-9F0A-EFD5E7AFD7CA}" type="doc">
      <dgm:prSet loTypeId="urn:microsoft.com/office/officeart/2005/8/layout/chevron1" loCatId="process" qsTypeId="urn:microsoft.com/office/officeart/2005/8/quickstyle/simple1" qsCatId="simple" csTypeId="urn:microsoft.com/office/officeart/2005/8/colors/accent1_2" csCatId="accent1" phldr="1"/>
      <dgm:spPr/>
    </dgm:pt>
    <dgm:pt modelId="{0796DB90-14A2-41A1-8426-7922ADEE9CE2}">
      <dgm:prSet phldrT="[Text]"/>
      <dgm:spPr/>
      <dgm:t>
        <a:bodyPr/>
        <a:lstStyle/>
        <a:p>
          <a:r>
            <a:rPr lang="en-US" dirty="0" smtClean="0"/>
            <a:t>1</a:t>
          </a:r>
          <a:r>
            <a:rPr lang="en-US" baseline="30000" dirty="0" smtClean="0"/>
            <a:t>st</a:t>
          </a:r>
          <a:r>
            <a:rPr lang="en-US" dirty="0" smtClean="0"/>
            <a:t> 4 months</a:t>
          </a:r>
          <a:endParaRPr lang="en-US" dirty="0"/>
        </a:p>
      </dgm:t>
    </dgm:pt>
    <dgm:pt modelId="{13FBC075-49FF-449A-8DD4-65807DAC3FEC}" type="parTrans" cxnId="{85669B9F-B603-4578-9EA0-557E1CF62365}">
      <dgm:prSet/>
      <dgm:spPr/>
      <dgm:t>
        <a:bodyPr/>
        <a:lstStyle/>
        <a:p>
          <a:endParaRPr lang="en-US"/>
        </a:p>
      </dgm:t>
    </dgm:pt>
    <dgm:pt modelId="{54D56996-878A-4C75-B548-34DF25B0C0F9}" type="sibTrans" cxnId="{85669B9F-B603-4578-9EA0-557E1CF62365}">
      <dgm:prSet/>
      <dgm:spPr/>
      <dgm:t>
        <a:bodyPr/>
        <a:lstStyle/>
        <a:p>
          <a:endParaRPr lang="en-US"/>
        </a:p>
      </dgm:t>
    </dgm:pt>
    <dgm:pt modelId="{CAE50633-2A5A-4FB5-9F1A-541F0D4522B8}">
      <dgm:prSet phldrT="[Text]"/>
      <dgm:spPr/>
      <dgm:t>
        <a:bodyPr/>
        <a:lstStyle/>
        <a:p>
          <a:r>
            <a:rPr lang="en-US" dirty="0" smtClean="0"/>
            <a:t>2</a:t>
          </a:r>
          <a:r>
            <a:rPr lang="en-US" baseline="30000" dirty="0" smtClean="0"/>
            <a:t>nd</a:t>
          </a:r>
          <a:r>
            <a:rPr lang="en-US" dirty="0" smtClean="0"/>
            <a:t> 4 months</a:t>
          </a:r>
          <a:endParaRPr lang="en-US" dirty="0"/>
        </a:p>
      </dgm:t>
    </dgm:pt>
    <dgm:pt modelId="{21009191-F883-4BC2-8904-9A05441ECC67}" type="parTrans" cxnId="{04626DC6-8CA4-4AB9-ABA1-E1BA8C37EAFD}">
      <dgm:prSet/>
      <dgm:spPr/>
      <dgm:t>
        <a:bodyPr/>
        <a:lstStyle/>
        <a:p>
          <a:endParaRPr lang="en-US"/>
        </a:p>
      </dgm:t>
    </dgm:pt>
    <dgm:pt modelId="{13D8A08C-FCC2-4E7A-A769-9F4B606CC19C}" type="sibTrans" cxnId="{04626DC6-8CA4-4AB9-ABA1-E1BA8C37EAFD}">
      <dgm:prSet/>
      <dgm:spPr/>
      <dgm:t>
        <a:bodyPr/>
        <a:lstStyle/>
        <a:p>
          <a:endParaRPr lang="en-US"/>
        </a:p>
      </dgm:t>
    </dgm:pt>
    <dgm:pt modelId="{9F07A93D-7AF4-4140-B9A3-20D01BFA5A03}">
      <dgm:prSet phldrT="[Text]"/>
      <dgm:spPr/>
      <dgm:t>
        <a:bodyPr/>
        <a:lstStyle/>
        <a:p>
          <a:r>
            <a:rPr lang="en-US" dirty="0" smtClean="0"/>
            <a:t>Last 4 months</a:t>
          </a:r>
          <a:endParaRPr lang="en-US" dirty="0"/>
        </a:p>
      </dgm:t>
    </dgm:pt>
    <dgm:pt modelId="{C79088A0-1743-4D73-8C9E-8E226E654B6F}" type="parTrans" cxnId="{E95F2A60-5418-4A12-8068-581ED8534EE9}">
      <dgm:prSet/>
      <dgm:spPr/>
      <dgm:t>
        <a:bodyPr/>
        <a:lstStyle/>
        <a:p>
          <a:endParaRPr lang="en-US"/>
        </a:p>
      </dgm:t>
    </dgm:pt>
    <dgm:pt modelId="{77290E10-70ED-42FC-9686-AA517A0C1C19}" type="sibTrans" cxnId="{E95F2A60-5418-4A12-8068-581ED8534EE9}">
      <dgm:prSet/>
      <dgm:spPr/>
      <dgm:t>
        <a:bodyPr/>
        <a:lstStyle/>
        <a:p>
          <a:endParaRPr lang="en-US"/>
        </a:p>
      </dgm:t>
    </dgm:pt>
    <dgm:pt modelId="{AB9D85E3-6528-4593-8C68-EF8205488CE9}" type="pres">
      <dgm:prSet presAssocID="{70A54903-2A6D-4954-9F0A-EFD5E7AFD7CA}" presName="Name0" presStyleCnt="0">
        <dgm:presLayoutVars>
          <dgm:dir/>
          <dgm:animLvl val="lvl"/>
          <dgm:resizeHandles val="exact"/>
        </dgm:presLayoutVars>
      </dgm:prSet>
      <dgm:spPr/>
    </dgm:pt>
    <dgm:pt modelId="{8DBE4B62-CE1D-4617-BC9B-737F00D35B6B}" type="pres">
      <dgm:prSet presAssocID="{0796DB90-14A2-41A1-8426-7922ADEE9CE2}" presName="parTxOnly" presStyleLbl="node1" presStyleIdx="0" presStyleCnt="3" custScaleY="102435">
        <dgm:presLayoutVars>
          <dgm:chMax val="0"/>
          <dgm:chPref val="0"/>
          <dgm:bulletEnabled val="1"/>
        </dgm:presLayoutVars>
      </dgm:prSet>
      <dgm:spPr/>
      <dgm:t>
        <a:bodyPr/>
        <a:lstStyle/>
        <a:p>
          <a:endParaRPr lang="en-US"/>
        </a:p>
      </dgm:t>
    </dgm:pt>
    <dgm:pt modelId="{61271D15-876D-4B00-8E4E-0E2D509B54C3}" type="pres">
      <dgm:prSet presAssocID="{54D56996-878A-4C75-B548-34DF25B0C0F9}" presName="parTxOnlySpace" presStyleCnt="0"/>
      <dgm:spPr/>
    </dgm:pt>
    <dgm:pt modelId="{412F25AD-EDC1-4F46-ABBF-D2C44DE5FFEB}" type="pres">
      <dgm:prSet presAssocID="{CAE50633-2A5A-4FB5-9F1A-541F0D4522B8}" presName="parTxOnly" presStyleLbl="node1" presStyleIdx="1" presStyleCnt="3" custScaleX="136507" custScaleY="157592">
        <dgm:presLayoutVars>
          <dgm:chMax val="0"/>
          <dgm:chPref val="0"/>
          <dgm:bulletEnabled val="1"/>
        </dgm:presLayoutVars>
      </dgm:prSet>
      <dgm:spPr/>
      <dgm:t>
        <a:bodyPr/>
        <a:lstStyle/>
        <a:p>
          <a:endParaRPr lang="en-US"/>
        </a:p>
      </dgm:t>
    </dgm:pt>
    <dgm:pt modelId="{F294BE26-BD6D-43B0-A8F7-4BA2AFC496C8}" type="pres">
      <dgm:prSet presAssocID="{13D8A08C-FCC2-4E7A-A769-9F4B606CC19C}" presName="parTxOnlySpace" presStyleCnt="0"/>
      <dgm:spPr/>
    </dgm:pt>
    <dgm:pt modelId="{CCAE6052-85E9-43E7-BCB1-86BAC90CA41A}" type="pres">
      <dgm:prSet presAssocID="{9F07A93D-7AF4-4140-B9A3-20D01BFA5A03}" presName="parTxOnly" presStyleLbl="node1" presStyleIdx="2" presStyleCnt="3">
        <dgm:presLayoutVars>
          <dgm:chMax val="0"/>
          <dgm:chPref val="0"/>
          <dgm:bulletEnabled val="1"/>
        </dgm:presLayoutVars>
      </dgm:prSet>
      <dgm:spPr/>
      <dgm:t>
        <a:bodyPr/>
        <a:lstStyle/>
        <a:p>
          <a:endParaRPr lang="en-US"/>
        </a:p>
      </dgm:t>
    </dgm:pt>
  </dgm:ptLst>
  <dgm:cxnLst>
    <dgm:cxn modelId="{2B6E4FD0-4EFD-46E5-989F-1A18387E501A}" type="presOf" srcId="{70A54903-2A6D-4954-9F0A-EFD5E7AFD7CA}" destId="{AB9D85E3-6528-4593-8C68-EF8205488CE9}" srcOrd="0" destOrd="0" presId="urn:microsoft.com/office/officeart/2005/8/layout/chevron1"/>
    <dgm:cxn modelId="{FEC1AF8D-21AE-47BC-9EB4-D448030681E8}" type="presOf" srcId="{CAE50633-2A5A-4FB5-9F1A-541F0D4522B8}" destId="{412F25AD-EDC1-4F46-ABBF-D2C44DE5FFEB}" srcOrd="0" destOrd="0" presId="urn:microsoft.com/office/officeart/2005/8/layout/chevron1"/>
    <dgm:cxn modelId="{04626DC6-8CA4-4AB9-ABA1-E1BA8C37EAFD}" srcId="{70A54903-2A6D-4954-9F0A-EFD5E7AFD7CA}" destId="{CAE50633-2A5A-4FB5-9F1A-541F0D4522B8}" srcOrd="1" destOrd="0" parTransId="{21009191-F883-4BC2-8904-9A05441ECC67}" sibTransId="{13D8A08C-FCC2-4E7A-A769-9F4B606CC19C}"/>
    <dgm:cxn modelId="{85669B9F-B603-4578-9EA0-557E1CF62365}" srcId="{70A54903-2A6D-4954-9F0A-EFD5E7AFD7CA}" destId="{0796DB90-14A2-41A1-8426-7922ADEE9CE2}" srcOrd="0" destOrd="0" parTransId="{13FBC075-49FF-449A-8DD4-65807DAC3FEC}" sibTransId="{54D56996-878A-4C75-B548-34DF25B0C0F9}"/>
    <dgm:cxn modelId="{E95F2A60-5418-4A12-8068-581ED8534EE9}" srcId="{70A54903-2A6D-4954-9F0A-EFD5E7AFD7CA}" destId="{9F07A93D-7AF4-4140-B9A3-20D01BFA5A03}" srcOrd="2" destOrd="0" parTransId="{C79088A0-1743-4D73-8C9E-8E226E654B6F}" sibTransId="{77290E10-70ED-42FC-9686-AA517A0C1C19}"/>
    <dgm:cxn modelId="{6E186824-0DB6-4967-8E57-88C2220C3F8C}" type="presOf" srcId="{0796DB90-14A2-41A1-8426-7922ADEE9CE2}" destId="{8DBE4B62-CE1D-4617-BC9B-737F00D35B6B}" srcOrd="0" destOrd="0" presId="urn:microsoft.com/office/officeart/2005/8/layout/chevron1"/>
    <dgm:cxn modelId="{BE2E15C8-A967-4E94-8439-17B75DD2A6DF}" type="presOf" srcId="{9F07A93D-7AF4-4140-B9A3-20D01BFA5A03}" destId="{CCAE6052-85E9-43E7-BCB1-86BAC90CA41A}" srcOrd="0" destOrd="0" presId="urn:microsoft.com/office/officeart/2005/8/layout/chevron1"/>
    <dgm:cxn modelId="{B8B669DF-6F11-4379-85E2-BFF47F56A391}" type="presParOf" srcId="{AB9D85E3-6528-4593-8C68-EF8205488CE9}" destId="{8DBE4B62-CE1D-4617-BC9B-737F00D35B6B}" srcOrd="0" destOrd="0" presId="urn:microsoft.com/office/officeart/2005/8/layout/chevron1"/>
    <dgm:cxn modelId="{1E419427-705E-46B7-9D5B-2B6A1D1534E0}" type="presParOf" srcId="{AB9D85E3-6528-4593-8C68-EF8205488CE9}" destId="{61271D15-876D-4B00-8E4E-0E2D509B54C3}" srcOrd="1" destOrd="0" presId="urn:microsoft.com/office/officeart/2005/8/layout/chevron1"/>
    <dgm:cxn modelId="{410DDA00-8034-4807-A8D9-3DB23D331771}" type="presParOf" srcId="{AB9D85E3-6528-4593-8C68-EF8205488CE9}" destId="{412F25AD-EDC1-4F46-ABBF-D2C44DE5FFEB}" srcOrd="2" destOrd="0" presId="urn:microsoft.com/office/officeart/2005/8/layout/chevron1"/>
    <dgm:cxn modelId="{54E154B4-0DFF-4854-B637-31B01776FEE8}" type="presParOf" srcId="{AB9D85E3-6528-4593-8C68-EF8205488CE9}" destId="{F294BE26-BD6D-43B0-A8F7-4BA2AFC496C8}" srcOrd="3" destOrd="0" presId="urn:microsoft.com/office/officeart/2005/8/layout/chevron1"/>
    <dgm:cxn modelId="{F04DB319-0341-49EB-B159-1B145712BB44}" type="presParOf" srcId="{AB9D85E3-6528-4593-8C68-EF8205488CE9}" destId="{CCAE6052-85E9-43E7-BCB1-86BAC90CA41A}"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0A54903-2A6D-4954-9F0A-EFD5E7AFD7CA}" type="doc">
      <dgm:prSet loTypeId="urn:microsoft.com/office/officeart/2005/8/layout/chevron1" loCatId="process" qsTypeId="urn:microsoft.com/office/officeart/2005/8/quickstyle/simple1" qsCatId="simple" csTypeId="urn:microsoft.com/office/officeart/2005/8/colors/accent1_2" csCatId="accent1" phldr="1"/>
      <dgm:spPr/>
    </dgm:pt>
    <dgm:pt modelId="{0796DB90-14A2-41A1-8426-7922ADEE9CE2}">
      <dgm:prSet phldrT="[Text]"/>
      <dgm:spPr/>
      <dgm:t>
        <a:bodyPr/>
        <a:lstStyle/>
        <a:p>
          <a:r>
            <a:rPr lang="en-US" dirty="0" smtClean="0"/>
            <a:t>1</a:t>
          </a:r>
          <a:r>
            <a:rPr lang="en-US" baseline="30000" dirty="0" smtClean="0"/>
            <a:t>st</a:t>
          </a:r>
          <a:r>
            <a:rPr lang="en-US" dirty="0" smtClean="0"/>
            <a:t> 4 months</a:t>
          </a:r>
          <a:endParaRPr lang="en-US" dirty="0"/>
        </a:p>
      </dgm:t>
    </dgm:pt>
    <dgm:pt modelId="{13FBC075-49FF-449A-8DD4-65807DAC3FEC}" type="parTrans" cxnId="{85669B9F-B603-4578-9EA0-557E1CF62365}">
      <dgm:prSet/>
      <dgm:spPr/>
      <dgm:t>
        <a:bodyPr/>
        <a:lstStyle/>
        <a:p>
          <a:endParaRPr lang="en-US"/>
        </a:p>
      </dgm:t>
    </dgm:pt>
    <dgm:pt modelId="{54D56996-878A-4C75-B548-34DF25B0C0F9}" type="sibTrans" cxnId="{85669B9F-B603-4578-9EA0-557E1CF62365}">
      <dgm:prSet/>
      <dgm:spPr/>
      <dgm:t>
        <a:bodyPr/>
        <a:lstStyle/>
        <a:p>
          <a:endParaRPr lang="en-US"/>
        </a:p>
      </dgm:t>
    </dgm:pt>
    <dgm:pt modelId="{CAE50633-2A5A-4FB5-9F1A-541F0D4522B8}">
      <dgm:prSet phldrT="[Text]"/>
      <dgm:spPr/>
      <dgm:t>
        <a:bodyPr/>
        <a:lstStyle/>
        <a:p>
          <a:r>
            <a:rPr lang="en-US" dirty="0" smtClean="0"/>
            <a:t>2</a:t>
          </a:r>
          <a:r>
            <a:rPr lang="en-US" baseline="30000" dirty="0" smtClean="0"/>
            <a:t>nd</a:t>
          </a:r>
          <a:r>
            <a:rPr lang="en-US" dirty="0" smtClean="0"/>
            <a:t> 4 months</a:t>
          </a:r>
          <a:endParaRPr lang="en-US" dirty="0"/>
        </a:p>
      </dgm:t>
    </dgm:pt>
    <dgm:pt modelId="{21009191-F883-4BC2-8904-9A05441ECC67}" type="parTrans" cxnId="{04626DC6-8CA4-4AB9-ABA1-E1BA8C37EAFD}">
      <dgm:prSet/>
      <dgm:spPr/>
      <dgm:t>
        <a:bodyPr/>
        <a:lstStyle/>
        <a:p>
          <a:endParaRPr lang="en-US"/>
        </a:p>
      </dgm:t>
    </dgm:pt>
    <dgm:pt modelId="{13D8A08C-FCC2-4E7A-A769-9F4B606CC19C}" type="sibTrans" cxnId="{04626DC6-8CA4-4AB9-ABA1-E1BA8C37EAFD}">
      <dgm:prSet/>
      <dgm:spPr/>
      <dgm:t>
        <a:bodyPr/>
        <a:lstStyle/>
        <a:p>
          <a:endParaRPr lang="en-US"/>
        </a:p>
      </dgm:t>
    </dgm:pt>
    <dgm:pt modelId="{9F07A93D-7AF4-4140-B9A3-20D01BFA5A03}">
      <dgm:prSet phldrT="[Text]"/>
      <dgm:spPr/>
      <dgm:t>
        <a:bodyPr/>
        <a:lstStyle/>
        <a:p>
          <a:r>
            <a:rPr lang="en-US" dirty="0" smtClean="0"/>
            <a:t>Last 4 months</a:t>
          </a:r>
          <a:endParaRPr lang="en-US" dirty="0"/>
        </a:p>
      </dgm:t>
    </dgm:pt>
    <dgm:pt modelId="{C79088A0-1743-4D73-8C9E-8E226E654B6F}" type="parTrans" cxnId="{E95F2A60-5418-4A12-8068-581ED8534EE9}">
      <dgm:prSet/>
      <dgm:spPr/>
      <dgm:t>
        <a:bodyPr/>
        <a:lstStyle/>
        <a:p>
          <a:endParaRPr lang="en-US"/>
        </a:p>
      </dgm:t>
    </dgm:pt>
    <dgm:pt modelId="{77290E10-70ED-42FC-9686-AA517A0C1C19}" type="sibTrans" cxnId="{E95F2A60-5418-4A12-8068-581ED8534EE9}">
      <dgm:prSet/>
      <dgm:spPr/>
      <dgm:t>
        <a:bodyPr/>
        <a:lstStyle/>
        <a:p>
          <a:endParaRPr lang="en-US"/>
        </a:p>
      </dgm:t>
    </dgm:pt>
    <dgm:pt modelId="{AB9D85E3-6528-4593-8C68-EF8205488CE9}" type="pres">
      <dgm:prSet presAssocID="{70A54903-2A6D-4954-9F0A-EFD5E7AFD7CA}" presName="Name0" presStyleCnt="0">
        <dgm:presLayoutVars>
          <dgm:dir/>
          <dgm:animLvl val="lvl"/>
          <dgm:resizeHandles val="exact"/>
        </dgm:presLayoutVars>
      </dgm:prSet>
      <dgm:spPr/>
    </dgm:pt>
    <dgm:pt modelId="{8DBE4B62-CE1D-4617-BC9B-737F00D35B6B}" type="pres">
      <dgm:prSet presAssocID="{0796DB90-14A2-41A1-8426-7922ADEE9CE2}" presName="parTxOnly" presStyleLbl="node1" presStyleIdx="0" presStyleCnt="3" custScaleY="102435">
        <dgm:presLayoutVars>
          <dgm:chMax val="0"/>
          <dgm:chPref val="0"/>
          <dgm:bulletEnabled val="1"/>
        </dgm:presLayoutVars>
      </dgm:prSet>
      <dgm:spPr/>
      <dgm:t>
        <a:bodyPr/>
        <a:lstStyle/>
        <a:p>
          <a:endParaRPr lang="en-US"/>
        </a:p>
      </dgm:t>
    </dgm:pt>
    <dgm:pt modelId="{61271D15-876D-4B00-8E4E-0E2D509B54C3}" type="pres">
      <dgm:prSet presAssocID="{54D56996-878A-4C75-B548-34DF25B0C0F9}" presName="parTxOnlySpace" presStyleCnt="0"/>
      <dgm:spPr/>
    </dgm:pt>
    <dgm:pt modelId="{412F25AD-EDC1-4F46-ABBF-D2C44DE5FFEB}" type="pres">
      <dgm:prSet presAssocID="{CAE50633-2A5A-4FB5-9F1A-541F0D4522B8}" presName="parTxOnly" presStyleLbl="node1" presStyleIdx="1" presStyleCnt="3" custScaleX="154930" custScaleY="157592">
        <dgm:presLayoutVars>
          <dgm:chMax val="0"/>
          <dgm:chPref val="0"/>
          <dgm:bulletEnabled val="1"/>
        </dgm:presLayoutVars>
      </dgm:prSet>
      <dgm:spPr/>
      <dgm:t>
        <a:bodyPr/>
        <a:lstStyle/>
        <a:p>
          <a:endParaRPr lang="en-US"/>
        </a:p>
      </dgm:t>
    </dgm:pt>
    <dgm:pt modelId="{F294BE26-BD6D-43B0-A8F7-4BA2AFC496C8}" type="pres">
      <dgm:prSet presAssocID="{13D8A08C-FCC2-4E7A-A769-9F4B606CC19C}" presName="parTxOnlySpace" presStyleCnt="0"/>
      <dgm:spPr/>
    </dgm:pt>
    <dgm:pt modelId="{CCAE6052-85E9-43E7-BCB1-86BAC90CA41A}" type="pres">
      <dgm:prSet presAssocID="{9F07A93D-7AF4-4140-B9A3-20D01BFA5A03}" presName="parTxOnly" presStyleLbl="node1" presStyleIdx="2" presStyleCnt="3" custScaleX="83504" custScaleY="157592">
        <dgm:presLayoutVars>
          <dgm:chMax val="0"/>
          <dgm:chPref val="0"/>
          <dgm:bulletEnabled val="1"/>
        </dgm:presLayoutVars>
      </dgm:prSet>
      <dgm:spPr/>
      <dgm:t>
        <a:bodyPr/>
        <a:lstStyle/>
        <a:p>
          <a:endParaRPr lang="en-US"/>
        </a:p>
      </dgm:t>
    </dgm:pt>
  </dgm:ptLst>
  <dgm:cxnLst>
    <dgm:cxn modelId="{62F7E60B-44F5-437A-B6A2-1577E4388633}" type="presOf" srcId="{70A54903-2A6D-4954-9F0A-EFD5E7AFD7CA}" destId="{AB9D85E3-6528-4593-8C68-EF8205488CE9}" srcOrd="0" destOrd="0" presId="urn:microsoft.com/office/officeart/2005/8/layout/chevron1"/>
    <dgm:cxn modelId="{04626DC6-8CA4-4AB9-ABA1-E1BA8C37EAFD}" srcId="{70A54903-2A6D-4954-9F0A-EFD5E7AFD7CA}" destId="{CAE50633-2A5A-4FB5-9F1A-541F0D4522B8}" srcOrd="1" destOrd="0" parTransId="{21009191-F883-4BC2-8904-9A05441ECC67}" sibTransId="{13D8A08C-FCC2-4E7A-A769-9F4B606CC19C}"/>
    <dgm:cxn modelId="{A3F0C2D8-9F4F-4F9E-ABBE-CB0390924B00}" type="presOf" srcId="{0796DB90-14A2-41A1-8426-7922ADEE9CE2}" destId="{8DBE4B62-CE1D-4617-BC9B-737F00D35B6B}" srcOrd="0" destOrd="0" presId="urn:microsoft.com/office/officeart/2005/8/layout/chevron1"/>
    <dgm:cxn modelId="{85669B9F-B603-4578-9EA0-557E1CF62365}" srcId="{70A54903-2A6D-4954-9F0A-EFD5E7AFD7CA}" destId="{0796DB90-14A2-41A1-8426-7922ADEE9CE2}" srcOrd="0" destOrd="0" parTransId="{13FBC075-49FF-449A-8DD4-65807DAC3FEC}" sibTransId="{54D56996-878A-4C75-B548-34DF25B0C0F9}"/>
    <dgm:cxn modelId="{E95F2A60-5418-4A12-8068-581ED8534EE9}" srcId="{70A54903-2A6D-4954-9F0A-EFD5E7AFD7CA}" destId="{9F07A93D-7AF4-4140-B9A3-20D01BFA5A03}" srcOrd="2" destOrd="0" parTransId="{C79088A0-1743-4D73-8C9E-8E226E654B6F}" sibTransId="{77290E10-70ED-42FC-9686-AA517A0C1C19}"/>
    <dgm:cxn modelId="{C071044F-E62E-4D1E-A191-DEB49F733B0F}" type="presOf" srcId="{CAE50633-2A5A-4FB5-9F1A-541F0D4522B8}" destId="{412F25AD-EDC1-4F46-ABBF-D2C44DE5FFEB}" srcOrd="0" destOrd="0" presId="urn:microsoft.com/office/officeart/2005/8/layout/chevron1"/>
    <dgm:cxn modelId="{337272EB-D359-4EE7-B014-AE4B7D380739}" type="presOf" srcId="{9F07A93D-7AF4-4140-B9A3-20D01BFA5A03}" destId="{CCAE6052-85E9-43E7-BCB1-86BAC90CA41A}" srcOrd="0" destOrd="0" presId="urn:microsoft.com/office/officeart/2005/8/layout/chevron1"/>
    <dgm:cxn modelId="{92E9F052-FF06-42D5-BACF-8061B158F659}" type="presParOf" srcId="{AB9D85E3-6528-4593-8C68-EF8205488CE9}" destId="{8DBE4B62-CE1D-4617-BC9B-737F00D35B6B}" srcOrd="0" destOrd="0" presId="urn:microsoft.com/office/officeart/2005/8/layout/chevron1"/>
    <dgm:cxn modelId="{3F747DC0-B943-403E-B2EA-8C416A8A1E49}" type="presParOf" srcId="{AB9D85E3-6528-4593-8C68-EF8205488CE9}" destId="{61271D15-876D-4B00-8E4E-0E2D509B54C3}" srcOrd="1" destOrd="0" presId="urn:microsoft.com/office/officeart/2005/8/layout/chevron1"/>
    <dgm:cxn modelId="{5CA176B7-EFCD-449E-A218-6385B57221D4}" type="presParOf" srcId="{AB9D85E3-6528-4593-8C68-EF8205488CE9}" destId="{412F25AD-EDC1-4F46-ABBF-D2C44DE5FFEB}" srcOrd="2" destOrd="0" presId="urn:microsoft.com/office/officeart/2005/8/layout/chevron1"/>
    <dgm:cxn modelId="{52EE7B23-D685-447A-827B-766ADD3A654A}" type="presParOf" srcId="{AB9D85E3-6528-4593-8C68-EF8205488CE9}" destId="{F294BE26-BD6D-43B0-A8F7-4BA2AFC496C8}" srcOrd="3" destOrd="0" presId="urn:microsoft.com/office/officeart/2005/8/layout/chevron1"/>
    <dgm:cxn modelId="{0782B535-375B-4590-895E-40B1C56501C8}" type="presParOf" srcId="{AB9D85E3-6528-4593-8C68-EF8205488CE9}" destId="{CCAE6052-85E9-43E7-BCB1-86BAC90CA41A}"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00A5A6-E008-4BDA-95BC-AC95373EC57C}">
      <dsp:nvSpPr>
        <dsp:cNvPr id="0" name=""/>
        <dsp:cNvSpPr/>
      </dsp:nvSpPr>
      <dsp:spPr>
        <a:xfrm rot="5400000">
          <a:off x="-419854" y="1231179"/>
          <a:ext cx="1924620" cy="232129"/>
        </a:xfrm>
        <a:prstGeom prst="rect">
          <a:avLst/>
        </a:prstGeom>
        <a:solidFill>
          <a:srgbClr val="CC6600"/>
        </a:solidFill>
        <a:ln>
          <a:noFill/>
        </a:ln>
        <a:effectLst/>
      </dsp:spPr>
      <dsp:style>
        <a:lnRef idx="0">
          <a:scrgbClr r="0" g="0" b="0"/>
        </a:lnRef>
        <a:fillRef idx="1">
          <a:scrgbClr r="0" g="0" b="0"/>
        </a:fillRef>
        <a:effectRef idx="0">
          <a:scrgbClr r="0" g="0" b="0"/>
        </a:effectRef>
        <a:fontRef idx="minor">
          <a:schemeClr val="lt1"/>
        </a:fontRef>
      </dsp:style>
    </dsp:sp>
    <dsp:sp modelId="{4C3F8280-F4DA-46B0-9A43-28435CA3E222}">
      <dsp:nvSpPr>
        <dsp:cNvPr id="0" name=""/>
        <dsp:cNvSpPr/>
      </dsp:nvSpPr>
      <dsp:spPr>
        <a:xfrm>
          <a:off x="21717" y="1156"/>
          <a:ext cx="2579215" cy="1547529"/>
        </a:xfrm>
        <a:prstGeom prst="roundRect">
          <a:avLst>
            <a:gd name="adj" fmla="val 10000"/>
          </a:avLst>
        </a:prstGeom>
        <a:solidFill>
          <a:srgbClr val="CC66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Declare specialty choice(s)</a:t>
          </a:r>
          <a:endParaRPr lang="en-US" sz="2800" kern="1200" dirty="0"/>
        </a:p>
      </dsp:txBody>
      <dsp:txXfrm>
        <a:off x="67043" y="46482"/>
        <a:ext cx="2488563" cy="1456877"/>
      </dsp:txXfrm>
    </dsp:sp>
    <dsp:sp modelId="{CC041044-C193-4C17-88B1-38B8498C24DB}">
      <dsp:nvSpPr>
        <dsp:cNvPr id="0" name=""/>
        <dsp:cNvSpPr/>
      </dsp:nvSpPr>
      <dsp:spPr>
        <a:xfrm rot="5400000">
          <a:off x="-419854" y="3165591"/>
          <a:ext cx="1924620" cy="232129"/>
        </a:xfrm>
        <a:prstGeom prst="rect">
          <a:avLst/>
        </a:prstGeom>
        <a:solidFill>
          <a:schemeClr val="tx1">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A7DDAA1C-9EB1-4112-94AA-96300D75FC1A}">
      <dsp:nvSpPr>
        <dsp:cNvPr id="0" name=""/>
        <dsp:cNvSpPr/>
      </dsp:nvSpPr>
      <dsp:spPr>
        <a:xfrm>
          <a:off x="21717" y="1935568"/>
          <a:ext cx="2579215" cy="1547529"/>
        </a:xfrm>
        <a:prstGeom prst="roundRect">
          <a:avLst>
            <a:gd name="adj" fmla="val 10000"/>
          </a:avLst>
        </a:prstGeom>
        <a:solidFill>
          <a:schemeClr val="tx1">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Optimize M4 educational time</a:t>
          </a:r>
          <a:endParaRPr lang="en-US" sz="2800" kern="1200" dirty="0"/>
        </a:p>
      </dsp:txBody>
      <dsp:txXfrm>
        <a:off x="67043" y="1980894"/>
        <a:ext cx="2488563" cy="1456877"/>
      </dsp:txXfrm>
    </dsp:sp>
    <dsp:sp modelId="{3352EB76-8153-4B35-8BBF-D61599D3A790}">
      <dsp:nvSpPr>
        <dsp:cNvPr id="0" name=""/>
        <dsp:cNvSpPr/>
      </dsp:nvSpPr>
      <dsp:spPr>
        <a:xfrm>
          <a:off x="547351" y="4132797"/>
          <a:ext cx="3420566" cy="232129"/>
        </a:xfrm>
        <a:prstGeom prst="rect">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6C0A4B56-4515-48BB-8DCF-B27FDF39985E}">
      <dsp:nvSpPr>
        <dsp:cNvPr id="0" name=""/>
        <dsp:cNvSpPr/>
      </dsp:nvSpPr>
      <dsp:spPr>
        <a:xfrm>
          <a:off x="21717" y="3869980"/>
          <a:ext cx="2579215" cy="1547529"/>
        </a:xfrm>
        <a:prstGeom prst="roundRect">
          <a:avLst>
            <a:gd name="adj" fmla="val 10000"/>
          </a:avLst>
        </a:prstGeom>
        <a:solidFill>
          <a:schemeClr val="bg2">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Use counseling resources</a:t>
          </a:r>
          <a:endParaRPr lang="en-US" sz="2800" kern="1200" dirty="0"/>
        </a:p>
      </dsp:txBody>
      <dsp:txXfrm>
        <a:off x="67043" y="3915306"/>
        <a:ext cx="2488563" cy="1456877"/>
      </dsp:txXfrm>
    </dsp:sp>
    <dsp:sp modelId="{95D79D51-B1A2-4F09-AC64-956074F8DFE2}">
      <dsp:nvSpPr>
        <dsp:cNvPr id="0" name=""/>
        <dsp:cNvSpPr/>
      </dsp:nvSpPr>
      <dsp:spPr>
        <a:xfrm rot="16200000">
          <a:off x="3010502" y="3165591"/>
          <a:ext cx="1924620" cy="232129"/>
        </a:xfrm>
        <a:prstGeom prst="rect">
          <a:avLst/>
        </a:prstGeom>
        <a:solidFill>
          <a:schemeClr val="accent5">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1A035382-143B-4ECB-8197-5442BEE62997}">
      <dsp:nvSpPr>
        <dsp:cNvPr id="0" name=""/>
        <dsp:cNvSpPr/>
      </dsp:nvSpPr>
      <dsp:spPr>
        <a:xfrm>
          <a:off x="3452074" y="3869980"/>
          <a:ext cx="2579215" cy="1547529"/>
        </a:xfrm>
        <a:prstGeom prst="roundRect">
          <a:avLst>
            <a:gd name="adj" fmla="val 10000"/>
          </a:avLst>
        </a:prstGeom>
        <a:solidFill>
          <a:schemeClr val="accent5">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Take care of your details</a:t>
          </a:r>
          <a:endParaRPr lang="en-US" sz="2800" kern="1200" dirty="0"/>
        </a:p>
      </dsp:txBody>
      <dsp:txXfrm>
        <a:off x="3497400" y="3915306"/>
        <a:ext cx="2488563" cy="1456877"/>
      </dsp:txXfrm>
    </dsp:sp>
    <dsp:sp modelId="{5EB86E26-EDDA-4573-8A9F-9EA561D5319C}">
      <dsp:nvSpPr>
        <dsp:cNvPr id="0" name=""/>
        <dsp:cNvSpPr/>
      </dsp:nvSpPr>
      <dsp:spPr>
        <a:xfrm rot="16200000">
          <a:off x="3010502" y="1231179"/>
          <a:ext cx="1924620" cy="232129"/>
        </a:xfrm>
        <a:prstGeom prst="rect">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C7F11A21-F689-4675-991F-4716499F3D99}">
      <dsp:nvSpPr>
        <dsp:cNvPr id="0" name=""/>
        <dsp:cNvSpPr/>
      </dsp:nvSpPr>
      <dsp:spPr>
        <a:xfrm>
          <a:off x="3452074" y="1935568"/>
          <a:ext cx="2579215" cy="1547529"/>
        </a:xfrm>
        <a:prstGeom prst="roundRect">
          <a:avLst>
            <a:gd name="adj" fmla="val 10000"/>
          </a:avLst>
        </a:prstGeom>
        <a:solidFill>
          <a:schemeClr val="accent3">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Help us help you</a:t>
          </a:r>
          <a:endParaRPr lang="en-US" sz="2800" kern="1200" dirty="0"/>
        </a:p>
      </dsp:txBody>
      <dsp:txXfrm>
        <a:off x="3497400" y="1980894"/>
        <a:ext cx="2488563" cy="1456877"/>
      </dsp:txXfrm>
    </dsp:sp>
    <dsp:sp modelId="{034335D9-998F-4844-823B-ED9721DE8823}">
      <dsp:nvSpPr>
        <dsp:cNvPr id="0" name=""/>
        <dsp:cNvSpPr/>
      </dsp:nvSpPr>
      <dsp:spPr>
        <a:xfrm>
          <a:off x="3977708" y="263973"/>
          <a:ext cx="3420566" cy="232129"/>
        </a:xfrm>
        <a:prstGeom prst="rect">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B3AC8E4C-EB50-493A-B2D9-A2750391B59B}">
      <dsp:nvSpPr>
        <dsp:cNvPr id="0" name=""/>
        <dsp:cNvSpPr/>
      </dsp:nvSpPr>
      <dsp:spPr>
        <a:xfrm>
          <a:off x="3452074" y="1156"/>
          <a:ext cx="2579215" cy="1547529"/>
        </a:xfrm>
        <a:prstGeom prst="roundRect">
          <a:avLst>
            <a:gd name="adj" fmla="val 10000"/>
          </a:avLst>
        </a:prstGeom>
        <a:solidFill>
          <a:schemeClr val="tx2">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Choose programs wisely</a:t>
          </a:r>
          <a:endParaRPr lang="en-US" sz="2800" kern="1200" dirty="0"/>
        </a:p>
      </dsp:txBody>
      <dsp:txXfrm>
        <a:off x="3497400" y="46482"/>
        <a:ext cx="2488563" cy="1456877"/>
      </dsp:txXfrm>
    </dsp:sp>
    <dsp:sp modelId="{6AB3CF09-ED31-4BFD-BBAB-FDBA81F6BBED}">
      <dsp:nvSpPr>
        <dsp:cNvPr id="0" name=""/>
        <dsp:cNvSpPr/>
      </dsp:nvSpPr>
      <dsp:spPr>
        <a:xfrm rot="5400000">
          <a:off x="6440859" y="1231179"/>
          <a:ext cx="1924620" cy="232129"/>
        </a:xfrm>
        <a:prstGeom prst="rect">
          <a:avLst/>
        </a:prstGeom>
        <a:solidFill>
          <a:schemeClr val="accent4">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2C836FD7-69E5-4FF5-B806-02B61949F2C3}">
      <dsp:nvSpPr>
        <dsp:cNvPr id="0" name=""/>
        <dsp:cNvSpPr/>
      </dsp:nvSpPr>
      <dsp:spPr>
        <a:xfrm>
          <a:off x="6882431" y="1156"/>
          <a:ext cx="2579215" cy="1547529"/>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Interview</a:t>
          </a:r>
          <a:endParaRPr lang="en-US" sz="2800" kern="1200" dirty="0"/>
        </a:p>
      </dsp:txBody>
      <dsp:txXfrm>
        <a:off x="6927757" y="46482"/>
        <a:ext cx="2488563" cy="1456877"/>
      </dsp:txXfrm>
    </dsp:sp>
    <dsp:sp modelId="{901FFEA2-B630-4FB3-ABFC-FB9DFB27BD3C}">
      <dsp:nvSpPr>
        <dsp:cNvPr id="0" name=""/>
        <dsp:cNvSpPr/>
      </dsp:nvSpPr>
      <dsp:spPr>
        <a:xfrm rot="5400000">
          <a:off x="6440859" y="3165591"/>
          <a:ext cx="1924620" cy="232129"/>
        </a:xfrm>
        <a:prstGeom prst="rect">
          <a:avLst/>
        </a:prstGeom>
        <a:solidFill>
          <a:srgbClr val="C4D210"/>
        </a:solidFill>
        <a:ln>
          <a:noFill/>
        </a:ln>
        <a:effectLst/>
      </dsp:spPr>
      <dsp:style>
        <a:lnRef idx="0">
          <a:scrgbClr r="0" g="0" b="0"/>
        </a:lnRef>
        <a:fillRef idx="1">
          <a:scrgbClr r="0" g="0" b="0"/>
        </a:fillRef>
        <a:effectRef idx="0">
          <a:scrgbClr r="0" g="0" b="0"/>
        </a:effectRef>
        <a:fontRef idx="minor">
          <a:schemeClr val="lt1"/>
        </a:fontRef>
      </dsp:style>
    </dsp:sp>
    <dsp:sp modelId="{3FBF3FAB-D934-4A93-84E3-889749ED941D}">
      <dsp:nvSpPr>
        <dsp:cNvPr id="0" name=""/>
        <dsp:cNvSpPr/>
      </dsp:nvSpPr>
      <dsp:spPr>
        <a:xfrm>
          <a:off x="6882431" y="1935568"/>
          <a:ext cx="2579215" cy="1547529"/>
        </a:xfrm>
        <a:prstGeom prst="roundRect">
          <a:avLst>
            <a:gd name="adj" fmla="val 10000"/>
          </a:avLst>
        </a:prstGeom>
        <a:solidFill>
          <a:srgbClr val="C4D21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Make final choices (ROL)</a:t>
          </a:r>
          <a:endParaRPr lang="en-US" sz="2800" kern="1200" dirty="0"/>
        </a:p>
      </dsp:txBody>
      <dsp:txXfrm>
        <a:off x="6927757" y="1980894"/>
        <a:ext cx="2488563" cy="1456877"/>
      </dsp:txXfrm>
    </dsp:sp>
    <dsp:sp modelId="{8FB35FDF-D40D-4F75-A273-4892CB3837FB}">
      <dsp:nvSpPr>
        <dsp:cNvPr id="0" name=""/>
        <dsp:cNvSpPr/>
      </dsp:nvSpPr>
      <dsp:spPr>
        <a:xfrm>
          <a:off x="6882431" y="3869980"/>
          <a:ext cx="2579215" cy="1547529"/>
        </a:xfrm>
        <a:prstGeom prst="roundRect">
          <a:avLst>
            <a:gd name="adj" fmla="val 10000"/>
          </a:avLst>
        </a:prstGeom>
        <a:solidFill>
          <a:srgbClr val="FFCC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Celebrate – Match Day!</a:t>
          </a:r>
          <a:endParaRPr lang="en-US" sz="2800" kern="1200" dirty="0"/>
        </a:p>
      </dsp:txBody>
      <dsp:txXfrm>
        <a:off x="6927757" y="3915306"/>
        <a:ext cx="2488563" cy="145687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BE4B62-CE1D-4617-BC9B-737F00D35B6B}">
      <dsp:nvSpPr>
        <dsp:cNvPr id="0" name=""/>
        <dsp:cNvSpPr/>
      </dsp:nvSpPr>
      <dsp:spPr>
        <a:xfrm>
          <a:off x="2775" y="1357094"/>
          <a:ext cx="2766218" cy="1133430"/>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t>1</a:t>
          </a:r>
          <a:r>
            <a:rPr lang="en-US" sz="1800" kern="1200" baseline="30000" dirty="0" smtClean="0"/>
            <a:t>st</a:t>
          </a:r>
          <a:r>
            <a:rPr lang="en-US" sz="1800" kern="1200" dirty="0" smtClean="0"/>
            <a:t> 4 months</a:t>
          </a:r>
          <a:endParaRPr lang="en-US" sz="1800" kern="1200" dirty="0"/>
        </a:p>
      </dsp:txBody>
      <dsp:txXfrm>
        <a:off x="569490" y="1357094"/>
        <a:ext cx="1632788" cy="1133430"/>
      </dsp:txXfrm>
    </dsp:sp>
    <dsp:sp modelId="{412F25AD-EDC1-4F46-ABBF-D2C44DE5FFEB}">
      <dsp:nvSpPr>
        <dsp:cNvPr id="0" name=""/>
        <dsp:cNvSpPr/>
      </dsp:nvSpPr>
      <dsp:spPr>
        <a:xfrm>
          <a:off x="2492372" y="1357094"/>
          <a:ext cx="3143254" cy="1133430"/>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t>2</a:t>
          </a:r>
          <a:r>
            <a:rPr lang="en-US" sz="1800" kern="1200" baseline="30000" dirty="0" smtClean="0"/>
            <a:t>nd</a:t>
          </a:r>
          <a:r>
            <a:rPr lang="en-US" sz="1800" kern="1200" dirty="0" smtClean="0"/>
            <a:t> 4 months</a:t>
          </a:r>
          <a:endParaRPr lang="en-US" sz="1800" kern="1200" dirty="0"/>
        </a:p>
      </dsp:txBody>
      <dsp:txXfrm>
        <a:off x="3059087" y="1357094"/>
        <a:ext cx="2009824" cy="1133430"/>
      </dsp:txXfrm>
    </dsp:sp>
    <dsp:sp modelId="{CCAE6052-85E9-43E7-BCB1-86BAC90CA41A}">
      <dsp:nvSpPr>
        <dsp:cNvPr id="0" name=""/>
        <dsp:cNvSpPr/>
      </dsp:nvSpPr>
      <dsp:spPr>
        <a:xfrm>
          <a:off x="5359005" y="1051942"/>
          <a:ext cx="2766218" cy="1743735"/>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t>Last 4 months</a:t>
          </a:r>
          <a:endParaRPr lang="en-US" sz="1800" kern="1200" dirty="0"/>
        </a:p>
      </dsp:txBody>
      <dsp:txXfrm>
        <a:off x="6230873" y="1051942"/>
        <a:ext cx="1022483" cy="174373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BE4B62-CE1D-4617-BC9B-737F00D35B6B}">
      <dsp:nvSpPr>
        <dsp:cNvPr id="0" name=""/>
        <dsp:cNvSpPr/>
      </dsp:nvSpPr>
      <dsp:spPr>
        <a:xfrm>
          <a:off x="389" y="1352216"/>
          <a:ext cx="2790031" cy="1143187"/>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t>1</a:t>
          </a:r>
          <a:r>
            <a:rPr lang="en-US" sz="1900" kern="1200" baseline="30000" dirty="0" smtClean="0"/>
            <a:t>st</a:t>
          </a:r>
          <a:r>
            <a:rPr lang="en-US" sz="1900" kern="1200" dirty="0" smtClean="0"/>
            <a:t> 4 months</a:t>
          </a:r>
          <a:endParaRPr lang="en-US" sz="1900" kern="1200" dirty="0"/>
        </a:p>
      </dsp:txBody>
      <dsp:txXfrm>
        <a:off x="571983" y="1352216"/>
        <a:ext cx="1646844" cy="1143187"/>
      </dsp:txXfrm>
    </dsp:sp>
    <dsp:sp modelId="{412F25AD-EDC1-4F46-ABBF-D2C44DE5FFEB}">
      <dsp:nvSpPr>
        <dsp:cNvPr id="0" name=""/>
        <dsp:cNvSpPr/>
      </dsp:nvSpPr>
      <dsp:spPr>
        <a:xfrm>
          <a:off x="2511417" y="1352216"/>
          <a:ext cx="3105165" cy="1143187"/>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t>2</a:t>
          </a:r>
          <a:r>
            <a:rPr lang="en-US" sz="1900" kern="1200" baseline="30000" dirty="0" smtClean="0"/>
            <a:t>nd</a:t>
          </a:r>
          <a:r>
            <a:rPr lang="en-US" sz="1900" kern="1200" dirty="0" smtClean="0"/>
            <a:t> 4 months</a:t>
          </a:r>
          <a:endParaRPr lang="en-US" sz="1900" kern="1200" dirty="0"/>
        </a:p>
      </dsp:txBody>
      <dsp:txXfrm>
        <a:off x="3083011" y="1352216"/>
        <a:ext cx="1961978" cy="1143187"/>
      </dsp:txXfrm>
    </dsp:sp>
    <dsp:sp modelId="{CCAE6052-85E9-43E7-BCB1-86BAC90CA41A}">
      <dsp:nvSpPr>
        <dsp:cNvPr id="0" name=""/>
        <dsp:cNvSpPr/>
      </dsp:nvSpPr>
      <dsp:spPr>
        <a:xfrm>
          <a:off x="5337579" y="1044436"/>
          <a:ext cx="2790031" cy="1758746"/>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t>Last 4 months</a:t>
          </a:r>
          <a:endParaRPr lang="en-US" sz="1900" kern="1200" dirty="0"/>
        </a:p>
      </dsp:txBody>
      <dsp:txXfrm>
        <a:off x="6216952" y="1044436"/>
        <a:ext cx="1031285" cy="17587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BE4B62-CE1D-4617-BC9B-737F00D35B6B}">
      <dsp:nvSpPr>
        <dsp:cNvPr id="0" name=""/>
        <dsp:cNvSpPr/>
      </dsp:nvSpPr>
      <dsp:spPr>
        <a:xfrm>
          <a:off x="2381" y="1009411"/>
          <a:ext cx="2901156" cy="1828796"/>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t>1</a:t>
          </a:r>
          <a:r>
            <a:rPr lang="en-US" sz="1900" kern="1200" baseline="30000" dirty="0" smtClean="0"/>
            <a:t>st</a:t>
          </a:r>
          <a:r>
            <a:rPr lang="en-US" sz="1900" kern="1200" dirty="0" smtClean="0"/>
            <a:t> 4 months</a:t>
          </a:r>
          <a:endParaRPr lang="en-US" sz="1900" kern="1200" dirty="0"/>
        </a:p>
      </dsp:txBody>
      <dsp:txXfrm>
        <a:off x="916779" y="1009411"/>
        <a:ext cx="1072360" cy="1828796"/>
      </dsp:txXfrm>
    </dsp:sp>
    <dsp:sp modelId="{412F25AD-EDC1-4F46-ABBF-D2C44DE5FFEB}">
      <dsp:nvSpPr>
        <dsp:cNvPr id="0" name=""/>
        <dsp:cNvSpPr/>
      </dsp:nvSpPr>
      <dsp:spPr>
        <a:xfrm>
          <a:off x="2613421" y="1343578"/>
          <a:ext cx="2901156" cy="1160462"/>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t>2</a:t>
          </a:r>
          <a:r>
            <a:rPr lang="en-US" sz="1900" kern="1200" baseline="30000" dirty="0" smtClean="0"/>
            <a:t>nd</a:t>
          </a:r>
          <a:r>
            <a:rPr lang="en-US" sz="1900" kern="1200" dirty="0" smtClean="0"/>
            <a:t> 4 months</a:t>
          </a:r>
          <a:endParaRPr lang="en-US" sz="1900" kern="1200" dirty="0"/>
        </a:p>
      </dsp:txBody>
      <dsp:txXfrm>
        <a:off x="3193652" y="1343578"/>
        <a:ext cx="1740694" cy="1160462"/>
      </dsp:txXfrm>
    </dsp:sp>
    <dsp:sp modelId="{CCAE6052-85E9-43E7-BCB1-86BAC90CA41A}">
      <dsp:nvSpPr>
        <dsp:cNvPr id="0" name=""/>
        <dsp:cNvSpPr/>
      </dsp:nvSpPr>
      <dsp:spPr>
        <a:xfrm>
          <a:off x="5224462" y="1343578"/>
          <a:ext cx="2901156" cy="1160462"/>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t>Last 4 months</a:t>
          </a:r>
          <a:endParaRPr lang="en-US" sz="1900" kern="1200" dirty="0"/>
        </a:p>
      </dsp:txBody>
      <dsp:txXfrm>
        <a:off x="5804693" y="1343578"/>
        <a:ext cx="1740694" cy="11604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BE4B62-CE1D-4617-BC9B-737F00D35B6B}">
      <dsp:nvSpPr>
        <dsp:cNvPr id="0" name=""/>
        <dsp:cNvSpPr/>
      </dsp:nvSpPr>
      <dsp:spPr>
        <a:xfrm>
          <a:off x="2381" y="1009411"/>
          <a:ext cx="2901156" cy="1828796"/>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t>1</a:t>
          </a:r>
          <a:r>
            <a:rPr lang="en-US" sz="1900" kern="1200" baseline="30000" dirty="0" smtClean="0"/>
            <a:t>st</a:t>
          </a:r>
          <a:r>
            <a:rPr lang="en-US" sz="1900" kern="1200" dirty="0" smtClean="0"/>
            <a:t> 4 months</a:t>
          </a:r>
          <a:endParaRPr lang="en-US" sz="1900" kern="1200" dirty="0"/>
        </a:p>
      </dsp:txBody>
      <dsp:txXfrm>
        <a:off x="916779" y="1009411"/>
        <a:ext cx="1072360" cy="1828796"/>
      </dsp:txXfrm>
    </dsp:sp>
    <dsp:sp modelId="{412F25AD-EDC1-4F46-ABBF-D2C44DE5FFEB}">
      <dsp:nvSpPr>
        <dsp:cNvPr id="0" name=""/>
        <dsp:cNvSpPr/>
      </dsp:nvSpPr>
      <dsp:spPr>
        <a:xfrm>
          <a:off x="2613421" y="1343578"/>
          <a:ext cx="2901156" cy="1160462"/>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t>2</a:t>
          </a:r>
          <a:r>
            <a:rPr lang="en-US" sz="1900" kern="1200" baseline="30000" dirty="0" smtClean="0"/>
            <a:t>nd</a:t>
          </a:r>
          <a:r>
            <a:rPr lang="en-US" sz="1900" kern="1200" dirty="0" smtClean="0"/>
            <a:t> 4 months</a:t>
          </a:r>
          <a:endParaRPr lang="en-US" sz="1900" kern="1200" dirty="0"/>
        </a:p>
      </dsp:txBody>
      <dsp:txXfrm>
        <a:off x="3193652" y="1343578"/>
        <a:ext cx="1740694" cy="1160462"/>
      </dsp:txXfrm>
    </dsp:sp>
    <dsp:sp modelId="{CCAE6052-85E9-43E7-BCB1-86BAC90CA41A}">
      <dsp:nvSpPr>
        <dsp:cNvPr id="0" name=""/>
        <dsp:cNvSpPr/>
      </dsp:nvSpPr>
      <dsp:spPr>
        <a:xfrm>
          <a:off x="5224462" y="1343578"/>
          <a:ext cx="2901156" cy="1160462"/>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t>Last 4 months</a:t>
          </a:r>
          <a:endParaRPr lang="en-US" sz="1900" kern="1200" dirty="0"/>
        </a:p>
      </dsp:txBody>
      <dsp:txXfrm>
        <a:off x="5804693" y="1343578"/>
        <a:ext cx="1740694" cy="11604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BE4B62-CE1D-4617-BC9B-737F00D35B6B}">
      <dsp:nvSpPr>
        <dsp:cNvPr id="0" name=""/>
        <dsp:cNvSpPr/>
      </dsp:nvSpPr>
      <dsp:spPr>
        <a:xfrm>
          <a:off x="2381" y="1009411"/>
          <a:ext cx="2901156" cy="1828796"/>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t>1</a:t>
          </a:r>
          <a:r>
            <a:rPr lang="en-US" sz="1900" kern="1200" baseline="30000" dirty="0" smtClean="0"/>
            <a:t>st</a:t>
          </a:r>
          <a:r>
            <a:rPr lang="en-US" sz="1900" kern="1200" dirty="0" smtClean="0"/>
            <a:t> 4 months</a:t>
          </a:r>
          <a:endParaRPr lang="en-US" sz="1900" kern="1200" dirty="0"/>
        </a:p>
      </dsp:txBody>
      <dsp:txXfrm>
        <a:off x="916779" y="1009411"/>
        <a:ext cx="1072360" cy="1828796"/>
      </dsp:txXfrm>
    </dsp:sp>
    <dsp:sp modelId="{412F25AD-EDC1-4F46-ABBF-D2C44DE5FFEB}">
      <dsp:nvSpPr>
        <dsp:cNvPr id="0" name=""/>
        <dsp:cNvSpPr/>
      </dsp:nvSpPr>
      <dsp:spPr>
        <a:xfrm>
          <a:off x="2613421" y="1343578"/>
          <a:ext cx="2901156" cy="1160462"/>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t>2</a:t>
          </a:r>
          <a:r>
            <a:rPr lang="en-US" sz="1900" kern="1200" baseline="30000" dirty="0" smtClean="0"/>
            <a:t>nd</a:t>
          </a:r>
          <a:r>
            <a:rPr lang="en-US" sz="1900" kern="1200" dirty="0" smtClean="0"/>
            <a:t> 4 months</a:t>
          </a:r>
          <a:endParaRPr lang="en-US" sz="1900" kern="1200" dirty="0"/>
        </a:p>
      </dsp:txBody>
      <dsp:txXfrm>
        <a:off x="3193652" y="1343578"/>
        <a:ext cx="1740694" cy="1160462"/>
      </dsp:txXfrm>
    </dsp:sp>
    <dsp:sp modelId="{CCAE6052-85E9-43E7-BCB1-86BAC90CA41A}">
      <dsp:nvSpPr>
        <dsp:cNvPr id="0" name=""/>
        <dsp:cNvSpPr/>
      </dsp:nvSpPr>
      <dsp:spPr>
        <a:xfrm>
          <a:off x="5224462" y="1343578"/>
          <a:ext cx="2901156" cy="1160462"/>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t>Last 4 months</a:t>
          </a:r>
          <a:endParaRPr lang="en-US" sz="1900" kern="1200" dirty="0"/>
        </a:p>
      </dsp:txBody>
      <dsp:txXfrm>
        <a:off x="5804693" y="1343578"/>
        <a:ext cx="1740694" cy="11604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BE4B62-CE1D-4617-BC9B-737F00D35B6B}">
      <dsp:nvSpPr>
        <dsp:cNvPr id="0" name=""/>
        <dsp:cNvSpPr/>
      </dsp:nvSpPr>
      <dsp:spPr>
        <a:xfrm>
          <a:off x="399" y="1391244"/>
          <a:ext cx="2599531" cy="1065131"/>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t>1</a:t>
          </a:r>
          <a:r>
            <a:rPr lang="en-US" sz="2800" kern="1200" baseline="30000" dirty="0" smtClean="0"/>
            <a:t>st</a:t>
          </a:r>
          <a:r>
            <a:rPr lang="en-US" sz="2800" kern="1200" dirty="0" smtClean="0"/>
            <a:t> 4 months</a:t>
          </a:r>
          <a:endParaRPr lang="en-US" sz="2800" kern="1200" dirty="0"/>
        </a:p>
      </dsp:txBody>
      <dsp:txXfrm>
        <a:off x="532965" y="1391244"/>
        <a:ext cx="1534400" cy="1065131"/>
      </dsp:txXfrm>
    </dsp:sp>
    <dsp:sp modelId="{412F25AD-EDC1-4F46-ABBF-D2C44DE5FFEB}">
      <dsp:nvSpPr>
        <dsp:cNvPr id="0" name=""/>
        <dsp:cNvSpPr/>
      </dsp:nvSpPr>
      <dsp:spPr>
        <a:xfrm>
          <a:off x="2339977" y="1104479"/>
          <a:ext cx="3448044" cy="1638661"/>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t>2</a:t>
          </a:r>
          <a:r>
            <a:rPr lang="en-US" sz="2800" kern="1200" baseline="30000" dirty="0" smtClean="0"/>
            <a:t>nd</a:t>
          </a:r>
          <a:r>
            <a:rPr lang="en-US" sz="2800" kern="1200" dirty="0" smtClean="0"/>
            <a:t> 4 months</a:t>
          </a:r>
          <a:endParaRPr lang="en-US" sz="2800" kern="1200" dirty="0"/>
        </a:p>
      </dsp:txBody>
      <dsp:txXfrm>
        <a:off x="3159308" y="1104479"/>
        <a:ext cx="1809383" cy="1638661"/>
      </dsp:txXfrm>
    </dsp:sp>
    <dsp:sp modelId="{CCAE6052-85E9-43E7-BCB1-86BAC90CA41A}">
      <dsp:nvSpPr>
        <dsp:cNvPr id="0" name=""/>
        <dsp:cNvSpPr/>
      </dsp:nvSpPr>
      <dsp:spPr>
        <a:xfrm>
          <a:off x="5528068" y="1403903"/>
          <a:ext cx="2599531" cy="1039812"/>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t>Last 4 months</a:t>
          </a:r>
          <a:endParaRPr lang="en-US" sz="2800" kern="1200" dirty="0"/>
        </a:p>
      </dsp:txBody>
      <dsp:txXfrm>
        <a:off x="6047974" y="1403903"/>
        <a:ext cx="1559719" cy="10398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BE4B62-CE1D-4617-BC9B-737F00D35B6B}">
      <dsp:nvSpPr>
        <dsp:cNvPr id="0" name=""/>
        <dsp:cNvSpPr/>
      </dsp:nvSpPr>
      <dsp:spPr>
        <a:xfrm>
          <a:off x="1590" y="1400187"/>
          <a:ext cx="2555874" cy="1047244"/>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lvl="0" algn="ctr" defTabSz="1200150">
            <a:lnSpc>
              <a:spcPct val="90000"/>
            </a:lnSpc>
            <a:spcBef>
              <a:spcPct val="0"/>
            </a:spcBef>
            <a:spcAft>
              <a:spcPct val="35000"/>
            </a:spcAft>
          </a:pPr>
          <a:r>
            <a:rPr lang="en-US" sz="2700" kern="1200" dirty="0" smtClean="0"/>
            <a:t>1</a:t>
          </a:r>
          <a:r>
            <a:rPr lang="en-US" sz="2700" kern="1200" baseline="30000" dirty="0" smtClean="0"/>
            <a:t>st</a:t>
          </a:r>
          <a:r>
            <a:rPr lang="en-US" sz="2700" kern="1200" dirty="0" smtClean="0"/>
            <a:t> 4 months</a:t>
          </a:r>
          <a:endParaRPr lang="en-US" sz="2700" kern="1200" dirty="0"/>
        </a:p>
      </dsp:txBody>
      <dsp:txXfrm>
        <a:off x="525212" y="1400187"/>
        <a:ext cx="1508630" cy="1047244"/>
      </dsp:txXfrm>
    </dsp:sp>
    <dsp:sp modelId="{412F25AD-EDC1-4F46-ABBF-D2C44DE5FFEB}">
      <dsp:nvSpPr>
        <dsp:cNvPr id="0" name=""/>
        <dsp:cNvSpPr/>
      </dsp:nvSpPr>
      <dsp:spPr>
        <a:xfrm>
          <a:off x="2301877" y="1118239"/>
          <a:ext cx="3524244" cy="1611141"/>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lvl="0" algn="ctr" defTabSz="1200150">
            <a:lnSpc>
              <a:spcPct val="90000"/>
            </a:lnSpc>
            <a:spcBef>
              <a:spcPct val="0"/>
            </a:spcBef>
            <a:spcAft>
              <a:spcPct val="35000"/>
            </a:spcAft>
          </a:pPr>
          <a:r>
            <a:rPr lang="en-US" sz="2700" kern="1200" dirty="0" smtClean="0"/>
            <a:t>2</a:t>
          </a:r>
          <a:r>
            <a:rPr lang="en-US" sz="2700" kern="1200" baseline="30000" dirty="0" smtClean="0"/>
            <a:t>nd</a:t>
          </a:r>
          <a:r>
            <a:rPr lang="en-US" sz="2700" kern="1200" dirty="0" smtClean="0"/>
            <a:t> 4 months</a:t>
          </a:r>
          <a:endParaRPr lang="en-US" sz="2700" kern="1200" dirty="0"/>
        </a:p>
      </dsp:txBody>
      <dsp:txXfrm>
        <a:off x="3107448" y="1118239"/>
        <a:ext cx="1913103" cy="1611141"/>
      </dsp:txXfrm>
    </dsp:sp>
    <dsp:sp modelId="{CCAE6052-85E9-43E7-BCB1-86BAC90CA41A}">
      <dsp:nvSpPr>
        <dsp:cNvPr id="0" name=""/>
        <dsp:cNvSpPr/>
      </dsp:nvSpPr>
      <dsp:spPr>
        <a:xfrm>
          <a:off x="5570534" y="1412635"/>
          <a:ext cx="2555874" cy="1022349"/>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lvl="0" algn="ctr" defTabSz="1200150">
            <a:lnSpc>
              <a:spcPct val="90000"/>
            </a:lnSpc>
            <a:spcBef>
              <a:spcPct val="0"/>
            </a:spcBef>
            <a:spcAft>
              <a:spcPct val="35000"/>
            </a:spcAft>
          </a:pPr>
          <a:r>
            <a:rPr lang="en-US" sz="2700" kern="1200" dirty="0" smtClean="0"/>
            <a:t>Last 4 months</a:t>
          </a:r>
          <a:endParaRPr lang="en-US" sz="2700" kern="1200" dirty="0"/>
        </a:p>
      </dsp:txBody>
      <dsp:txXfrm>
        <a:off x="6081709" y="1412635"/>
        <a:ext cx="1533525" cy="102234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BE4B62-CE1D-4617-BC9B-737F00D35B6B}">
      <dsp:nvSpPr>
        <dsp:cNvPr id="0" name=""/>
        <dsp:cNvSpPr/>
      </dsp:nvSpPr>
      <dsp:spPr>
        <a:xfrm>
          <a:off x="396" y="1397748"/>
          <a:ext cx="2567781" cy="1052122"/>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t>1</a:t>
          </a:r>
          <a:r>
            <a:rPr lang="en-US" sz="2800" kern="1200" baseline="30000" dirty="0" smtClean="0"/>
            <a:t>st</a:t>
          </a:r>
          <a:r>
            <a:rPr lang="en-US" sz="2800" kern="1200" dirty="0" smtClean="0"/>
            <a:t> 4 months</a:t>
          </a:r>
          <a:endParaRPr lang="en-US" sz="2800" kern="1200" dirty="0"/>
        </a:p>
      </dsp:txBody>
      <dsp:txXfrm>
        <a:off x="526457" y="1397748"/>
        <a:ext cx="1515659" cy="1052122"/>
      </dsp:txXfrm>
    </dsp:sp>
    <dsp:sp modelId="{412F25AD-EDC1-4F46-ABBF-D2C44DE5FFEB}">
      <dsp:nvSpPr>
        <dsp:cNvPr id="0" name=""/>
        <dsp:cNvSpPr/>
      </dsp:nvSpPr>
      <dsp:spPr>
        <a:xfrm>
          <a:off x="2311399" y="1114486"/>
          <a:ext cx="3505201" cy="1618647"/>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t>2</a:t>
          </a:r>
          <a:r>
            <a:rPr lang="en-US" sz="2800" kern="1200" baseline="30000" dirty="0" smtClean="0"/>
            <a:t>nd</a:t>
          </a:r>
          <a:r>
            <a:rPr lang="en-US" sz="2800" kern="1200" dirty="0" smtClean="0"/>
            <a:t> 4 months</a:t>
          </a:r>
          <a:endParaRPr lang="en-US" sz="2800" kern="1200" dirty="0"/>
        </a:p>
      </dsp:txBody>
      <dsp:txXfrm>
        <a:off x="3120723" y="1114486"/>
        <a:ext cx="1886554" cy="1618647"/>
      </dsp:txXfrm>
    </dsp:sp>
    <dsp:sp modelId="{CCAE6052-85E9-43E7-BCB1-86BAC90CA41A}">
      <dsp:nvSpPr>
        <dsp:cNvPr id="0" name=""/>
        <dsp:cNvSpPr/>
      </dsp:nvSpPr>
      <dsp:spPr>
        <a:xfrm>
          <a:off x="5559822" y="1410253"/>
          <a:ext cx="2567781" cy="1027112"/>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t>Last 4 months</a:t>
          </a:r>
          <a:endParaRPr lang="en-US" sz="2800" kern="1200" dirty="0"/>
        </a:p>
      </dsp:txBody>
      <dsp:txXfrm>
        <a:off x="6073378" y="1410253"/>
        <a:ext cx="1540669" cy="10271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BE4B62-CE1D-4617-BC9B-737F00D35B6B}">
      <dsp:nvSpPr>
        <dsp:cNvPr id="0" name=""/>
        <dsp:cNvSpPr/>
      </dsp:nvSpPr>
      <dsp:spPr>
        <a:xfrm>
          <a:off x="396" y="1397748"/>
          <a:ext cx="2567781" cy="1052122"/>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t>1</a:t>
          </a:r>
          <a:r>
            <a:rPr lang="en-US" sz="2800" kern="1200" baseline="30000" dirty="0" smtClean="0"/>
            <a:t>st</a:t>
          </a:r>
          <a:r>
            <a:rPr lang="en-US" sz="2800" kern="1200" dirty="0" smtClean="0"/>
            <a:t> 4 months</a:t>
          </a:r>
          <a:endParaRPr lang="en-US" sz="2800" kern="1200" dirty="0"/>
        </a:p>
      </dsp:txBody>
      <dsp:txXfrm>
        <a:off x="526457" y="1397748"/>
        <a:ext cx="1515659" cy="1052122"/>
      </dsp:txXfrm>
    </dsp:sp>
    <dsp:sp modelId="{412F25AD-EDC1-4F46-ABBF-D2C44DE5FFEB}">
      <dsp:nvSpPr>
        <dsp:cNvPr id="0" name=""/>
        <dsp:cNvSpPr/>
      </dsp:nvSpPr>
      <dsp:spPr>
        <a:xfrm>
          <a:off x="2311399" y="1114486"/>
          <a:ext cx="3505201" cy="1618647"/>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t>2</a:t>
          </a:r>
          <a:r>
            <a:rPr lang="en-US" sz="2800" kern="1200" baseline="30000" dirty="0" smtClean="0"/>
            <a:t>nd</a:t>
          </a:r>
          <a:r>
            <a:rPr lang="en-US" sz="2800" kern="1200" dirty="0" smtClean="0"/>
            <a:t> 4 months</a:t>
          </a:r>
          <a:endParaRPr lang="en-US" sz="2800" kern="1200" dirty="0"/>
        </a:p>
      </dsp:txBody>
      <dsp:txXfrm>
        <a:off x="3120723" y="1114486"/>
        <a:ext cx="1886554" cy="1618647"/>
      </dsp:txXfrm>
    </dsp:sp>
    <dsp:sp modelId="{CCAE6052-85E9-43E7-BCB1-86BAC90CA41A}">
      <dsp:nvSpPr>
        <dsp:cNvPr id="0" name=""/>
        <dsp:cNvSpPr/>
      </dsp:nvSpPr>
      <dsp:spPr>
        <a:xfrm>
          <a:off x="5559822" y="1410253"/>
          <a:ext cx="2567781" cy="1027112"/>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t>Last 4 months</a:t>
          </a:r>
          <a:endParaRPr lang="en-US" sz="2800" kern="1200" dirty="0"/>
        </a:p>
      </dsp:txBody>
      <dsp:txXfrm>
        <a:off x="6073378" y="1410253"/>
        <a:ext cx="1540669" cy="102711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BE4B62-CE1D-4617-BC9B-737F00D35B6B}">
      <dsp:nvSpPr>
        <dsp:cNvPr id="0" name=""/>
        <dsp:cNvSpPr/>
      </dsp:nvSpPr>
      <dsp:spPr>
        <a:xfrm>
          <a:off x="931" y="1401000"/>
          <a:ext cx="2551906" cy="1045618"/>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en-US" sz="900" kern="1200" dirty="0" smtClean="0"/>
            <a:t>1</a:t>
          </a:r>
          <a:r>
            <a:rPr lang="en-US" sz="900" kern="1200" baseline="30000" dirty="0" smtClean="0"/>
            <a:t>st</a:t>
          </a:r>
          <a:r>
            <a:rPr lang="en-US" sz="900" kern="1200" dirty="0" smtClean="0"/>
            <a:t> 4 months</a:t>
          </a:r>
          <a:endParaRPr lang="en-US" sz="900" kern="1200" dirty="0"/>
        </a:p>
      </dsp:txBody>
      <dsp:txXfrm>
        <a:off x="523740" y="1401000"/>
        <a:ext cx="1506288" cy="1045618"/>
      </dsp:txXfrm>
    </dsp:sp>
    <dsp:sp modelId="{412F25AD-EDC1-4F46-ABBF-D2C44DE5FFEB}">
      <dsp:nvSpPr>
        <dsp:cNvPr id="0" name=""/>
        <dsp:cNvSpPr/>
      </dsp:nvSpPr>
      <dsp:spPr>
        <a:xfrm>
          <a:off x="2297647" y="1119489"/>
          <a:ext cx="3953668" cy="1608640"/>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en-US" sz="900" kern="1200" dirty="0" smtClean="0"/>
            <a:t>2</a:t>
          </a:r>
          <a:r>
            <a:rPr lang="en-US" sz="900" kern="1200" baseline="30000" dirty="0" smtClean="0"/>
            <a:t>nd</a:t>
          </a:r>
          <a:r>
            <a:rPr lang="en-US" sz="900" kern="1200" dirty="0" smtClean="0"/>
            <a:t> 4 months</a:t>
          </a:r>
          <a:endParaRPr lang="en-US" sz="900" kern="1200" dirty="0"/>
        </a:p>
      </dsp:txBody>
      <dsp:txXfrm>
        <a:off x="3101967" y="1119489"/>
        <a:ext cx="2345028" cy="1608640"/>
      </dsp:txXfrm>
    </dsp:sp>
    <dsp:sp modelId="{CCAE6052-85E9-43E7-BCB1-86BAC90CA41A}">
      <dsp:nvSpPr>
        <dsp:cNvPr id="0" name=""/>
        <dsp:cNvSpPr/>
      </dsp:nvSpPr>
      <dsp:spPr>
        <a:xfrm>
          <a:off x="5996124" y="1119489"/>
          <a:ext cx="2130943" cy="1608640"/>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en-US" sz="900" kern="1200" dirty="0" smtClean="0"/>
            <a:t>Last 4 months</a:t>
          </a:r>
          <a:endParaRPr lang="en-US" sz="900" kern="1200" dirty="0"/>
        </a:p>
      </dsp:txBody>
      <dsp:txXfrm>
        <a:off x="6800444" y="1119489"/>
        <a:ext cx="522303" cy="1608640"/>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3FB5E1D-8034-4BB7-9BB1-1EA70A9FED4B}" type="datetimeFigureOut">
              <a:rPr lang="en-US" smtClean="0"/>
              <a:t>4/20/2022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B13793-B936-48A1-A81E-6B42EF82B7D7}" type="slidenum">
              <a:rPr lang="en-US" smtClean="0"/>
              <a:t>‹#›</a:t>
            </a:fld>
            <a:endParaRPr lang="en-US" dirty="0"/>
          </a:p>
        </p:txBody>
      </p:sp>
    </p:spTree>
    <p:extLst>
      <p:ext uri="{BB962C8B-B14F-4D97-AF65-F5344CB8AC3E}">
        <p14:creationId xmlns:p14="http://schemas.microsoft.com/office/powerpoint/2010/main" val="2864066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3FB5E1D-8034-4BB7-9BB1-1EA70A9FED4B}" type="datetimeFigureOut">
              <a:rPr lang="en-US" smtClean="0"/>
              <a:t>4/20/2022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B13793-B936-48A1-A81E-6B42EF82B7D7}" type="slidenum">
              <a:rPr lang="en-US" smtClean="0"/>
              <a:t>‹#›</a:t>
            </a:fld>
            <a:endParaRPr lang="en-US" dirty="0"/>
          </a:p>
        </p:txBody>
      </p:sp>
    </p:spTree>
    <p:extLst>
      <p:ext uri="{BB962C8B-B14F-4D97-AF65-F5344CB8AC3E}">
        <p14:creationId xmlns:p14="http://schemas.microsoft.com/office/powerpoint/2010/main" val="1524268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3FB5E1D-8034-4BB7-9BB1-1EA70A9FED4B}" type="datetimeFigureOut">
              <a:rPr lang="en-US" smtClean="0"/>
              <a:t>4/20/2022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B13793-B936-48A1-A81E-6B42EF82B7D7}" type="slidenum">
              <a:rPr lang="en-US" smtClean="0"/>
              <a:t>‹#›</a:t>
            </a:fld>
            <a:endParaRPr lang="en-US" dirty="0"/>
          </a:p>
        </p:txBody>
      </p:sp>
    </p:spTree>
    <p:extLst>
      <p:ext uri="{BB962C8B-B14F-4D97-AF65-F5344CB8AC3E}">
        <p14:creationId xmlns:p14="http://schemas.microsoft.com/office/powerpoint/2010/main" val="1976429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3FB5E1D-8034-4BB7-9BB1-1EA70A9FED4B}" type="datetimeFigureOut">
              <a:rPr lang="en-US" smtClean="0"/>
              <a:t>4/20/2022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B13793-B936-48A1-A81E-6B42EF82B7D7}" type="slidenum">
              <a:rPr lang="en-US" smtClean="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35362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3FB5E1D-8034-4BB7-9BB1-1EA70A9FED4B}" type="datetimeFigureOut">
              <a:rPr lang="en-US" smtClean="0"/>
              <a:t>4/20/2022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B13793-B936-48A1-A81E-6B42EF82B7D7}" type="slidenum">
              <a:rPr lang="en-US" smtClean="0"/>
              <a:t>‹#›</a:t>
            </a:fld>
            <a:endParaRPr lang="en-US" dirty="0"/>
          </a:p>
        </p:txBody>
      </p:sp>
    </p:spTree>
    <p:extLst>
      <p:ext uri="{BB962C8B-B14F-4D97-AF65-F5344CB8AC3E}">
        <p14:creationId xmlns:p14="http://schemas.microsoft.com/office/powerpoint/2010/main" val="4881602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93FB5E1D-8034-4BB7-9BB1-1EA70A9FED4B}" type="datetimeFigureOut">
              <a:rPr lang="en-US" smtClean="0"/>
              <a:t>4/20/2022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EB13793-B936-48A1-A81E-6B42EF82B7D7}" type="slidenum">
              <a:rPr lang="en-US" smtClean="0"/>
              <a:t>‹#›</a:t>
            </a:fld>
            <a:endParaRPr lang="en-US" dirty="0"/>
          </a:p>
        </p:txBody>
      </p:sp>
    </p:spTree>
    <p:extLst>
      <p:ext uri="{BB962C8B-B14F-4D97-AF65-F5344CB8AC3E}">
        <p14:creationId xmlns:p14="http://schemas.microsoft.com/office/powerpoint/2010/main" val="2937606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93FB5E1D-8034-4BB7-9BB1-1EA70A9FED4B}" type="datetimeFigureOut">
              <a:rPr lang="en-US" smtClean="0"/>
              <a:t>4/20/2022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EB13793-B936-48A1-A81E-6B42EF82B7D7}" type="slidenum">
              <a:rPr lang="en-US" smtClean="0"/>
              <a:t>‹#›</a:t>
            </a:fld>
            <a:endParaRPr lang="en-US" dirty="0"/>
          </a:p>
        </p:txBody>
      </p:sp>
    </p:spTree>
    <p:extLst>
      <p:ext uri="{BB962C8B-B14F-4D97-AF65-F5344CB8AC3E}">
        <p14:creationId xmlns:p14="http://schemas.microsoft.com/office/powerpoint/2010/main" val="15641181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FB5E1D-8034-4BB7-9BB1-1EA70A9FED4B}" type="datetimeFigureOut">
              <a:rPr lang="en-US" smtClean="0"/>
              <a:t>4/20/2022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B13793-B936-48A1-A81E-6B42EF82B7D7}" type="slidenum">
              <a:rPr lang="en-US" smtClean="0"/>
              <a:t>‹#›</a:t>
            </a:fld>
            <a:endParaRPr lang="en-US" dirty="0"/>
          </a:p>
        </p:txBody>
      </p:sp>
    </p:spTree>
    <p:extLst>
      <p:ext uri="{BB962C8B-B14F-4D97-AF65-F5344CB8AC3E}">
        <p14:creationId xmlns:p14="http://schemas.microsoft.com/office/powerpoint/2010/main" val="38230783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FB5E1D-8034-4BB7-9BB1-1EA70A9FED4B}" type="datetimeFigureOut">
              <a:rPr lang="en-US" smtClean="0"/>
              <a:t>4/20/2022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B13793-B936-48A1-A81E-6B42EF82B7D7}" type="slidenum">
              <a:rPr lang="en-US" smtClean="0"/>
              <a:t>‹#›</a:t>
            </a:fld>
            <a:endParaRPr lang="en-US" dirty="0"/>
          </a:p>
        </p:txBody>
      </p:sp>
    </p:spTree>
    <p:extLst>
      <p:ext uri="{BB962C8B-B14F-4D97-AF65-F5344CB8AC3E}">
        <p14:creationId xmlns:p14="http://schemas.microsoft.com/office/powerpoint/2010/main" val="27002538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FB5E1D-8034-4BB7-9BB1-1EA70A9FED4B}" type="datetimeFigureOut">
              <a:rPr lang="en-US" smtClean="0"/>
              <a:t>4/20/2022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EB13793-B936-48A1-A81E-6B42EF82B7D7}" type="slidenum">
              <a:rPr lang="en-US" smtClean="0"/>
              <a:t>‹#›</a:t>
            </a:fld>
            <a:endParaRPr lang="en-US" dirty="0"/>
          </a:p>
        </p:txBody>
      </p:sp>
    </p:spTree>
    <p:extLst>
      <p:ext uri="{BB962C8B-B14F-4D97-AF65-F5344CB8AC3E}">
        <p14:creationId xmlns:p14="http://schemas.microsoft.com/office/powerpoint/2010/main" val="3825350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FB5E1D-8034-4BB7-9BB1-1EA70A9FED4B}" type="datetimeFigureOut">
              <a:rPr lang="en-US" smtClean="0"/>
              <a:t>4/20/2022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B13793-B936-48A1-A81E-6B42EF82B7D7}" type="slidenum">
              <a:rPr lang="en-US" smtClean="0"/>
              <a:t>‹#›</a:t>
            </a:fld>
            <a:endParaRPr lang="en-US" dirty="0"/>
          </a:p>
        </p:txBody>
      </p:sp>
    </p:spTree>
    <p:extLst>
      <p:ext uri="{BB962C8B-B14F-4D97-AF65-F5344CB8AC3E}">
        <p14:creationId xmlns:p14="http://schemas.microsoft.com/office/powerpoint/2010/main" val="2356571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FB5E1D-8034-4BB7-9BB1-1EA70A9FED4B}" type="datetimeFigureOut">
              <a:rPr lang="en-US" smtClean="0"/>
              <a:t>4/20/2022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B13793-B936-48A1-A81E-6B42EF82B7D7}" type="slidenum">
              <a:rPr lang="en-US" smtClean="0"/>
              <a:t>‹#›</a:t>
            </a:fld>
            <a:endParaRPr lang="en-US" dirty="0"/>
          </a:p>
        </p:txBody>
      </p:sp>
    </p:spTree>
    <p:extLst>
      <p:ext uri="{BB962C8B-B14F-4D97-AF65-F5344CB8AC3E}">
        <p14:creationId xmlns:p14="http://schemas.microsoft.com/office/powerpoint/2010/main" val="19643010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FB5E1D-8034-4BB7-9BB1-1EA70A9FED4B}" type="datetimeFigureOut">
              <a:rPr lang="en-US" smtClean="0"/>
              <a:t>4/20/2022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B13793-B936-48A1-A81E-6B42EF82B7D7}" type="slidenum">
              <a:rPr lang="en-US" smtClean="0"/>
              <a:t>‹#›</a:t>
            </a:fld>
            <a:endParaRPr lang="en-US" dirty="0"/>
          </a:p>
        </p:txBody>
      </p:sp>
    </p:spTree>
    <p:extLst>
      <p:ext uri="{BB962C8B-B14F-4D97-AF65-F5344CB8AC3E}">
        <p14:creationId xmlns:p14="http://schemas.microsoft.com/office/powerpoint/2010/main" val="1586063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3FB5E1D-8034-4BB7-9BB1-1EA70A9FED4B}" type="datetimeFigureOut">
              <a:rPr lang="en-US" smtClean="0"/>
              <a:t>4/20/2022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B13793-B936-48A1-A81E-6B42EF82B7D7}" type="slidenum">
              <a:rPr lang="en-US" smtClean="0"/>
              <a:t>‹#›</a:t>
            </a:fld>
            <a:endParaRPr lang="en-US" dirty="0"/>
          </a:p>
        </p:txBody>
      </p:sp>
    </p:spTree>
    <p:extLst>
      <p:ext uri="{BB962C8B-B14F-4D97-AF65-F5344CB8AC3E}">
        <p14:creationId xmlns:p14="http://schemas.microsoft.com/office/powerpoint/2010/main" val="790202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FB5E1D-8034-4BB7-9BB1-1EA70A9FED4B}" type="datetimeFigureOut">
              <a:rPr lang="en-US" smtClean="0"/>
              <a:t>4/20/2022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B13793-B936-48A1-A81E-6B42EF82B7D7}" type="slidenum">
              <a:rPr lang="en-US" smtClean="0"/>
              <a:t>‹#›</a:t>
            </a:fld>
            <a:endParaRPr lang="en-US" dirty="0"/>
          </a:p>
        </p:txBody>
      </p:sp>
    </p:spTree>
    <p:extLst>
      <p:ext uri="{BB962C8B-B14F-4D97-AF65-F5344CB8AC3E}">
        <p14:creationId xmlns:p14="http://schemas.microsoft.com/office/powerpoint/2010/main" val="3795225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FB5E1D-8034-4BB7-9BB1-1EA70A9FED4B}" type="datetimeFigureOut">
              <a:rPr lang="en-US" smtClean="0"/>
              <a:t>4/20/2022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EB13793-B936-48A1-A81E-6B42EF82B7D7}" type="slidenum">
              <a:rPr lang="en-US" smtClean="0"/>
              <a:t>‹#›</a:t>
            </a:fld>
            <a:endParaRPr lang="en-US" dirty="0"/>
          </a:p>
        </p:txBody>
      </p:sp>
    </p:spTree>
    <p:extLst>
      <p:ext uri="{BB962C8B-B14F-4D97-AF65-F5344CB8AC3E}">
        <p14:creationId xmlns:p14="http://schemas.microsoft.com/office/powerpoint/2010/main" val="3260515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3FB5E1D-8034-4BB7-9BB1-1EA70A9FED4B}" type="datetimeFigureOut">
              <a:rPr lang="en-US" smtClean="0"/>
              <a:t>4/20/2022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EB13793-B936-48A1-A81E-6B42EF82B7D7}" type="slidenum">
              <a:rPr lang="en-US" smtClean="0"/>
              <a:t>‹#›</a:t>
            </a:fld>
            <a:endParaRPr lang="en-US" dirty="0"/>
          </a:p>
        </p:txBody>
      </p:sp>
    </p:spTree>
    <p:extLst>
      <p:ext uri="{BB962C8B-B14F-4D97-AF65-F5344CB8AC3E}">
        <p14:creationId xmlns:p14="http://schemas.microsoft.com/office/powerpoint/2010/main" val="1521157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FB5E1D-8034-4BB7-9BB1-1EA70A9FED4B}" type="datetimeFigureOut">
              <a:rPr lang="en-US" smtClean="0"/>
              <a:t>4/20/2022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EB13793-B936-48A1-A81E-6B42EF82B7D7}" type="slidenum">
              <a:rPr lang="en-US" smtClean="0"/>
              <a:t>‹#›</a:t>
            </a:fld>
            <a:endParaRPr lang="en-US" dirty="0"/>
          </a:p>
        </p:txBody>
      </p:sp>
    </p:spTree>
    <p:extLst>
      <p:ext uri="{BB962C8B-B14F-4D97-AF65-F5344CB8AC3E}">
        <p14:creationId xmlns:p14="http://schemas.microsoft.com/office/powerpoint/2010/main" val="1258992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3FB5E1D-8034-4BB7-9BB1-1EA70A9FED4B}" type="datetimeFigureOut">
              <a:rPr lang="en-US" smtClean="0"/>
              <a:t>4/20/2022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B13793-B936-48A1-A81E-6B42EF82B7D7}" type="slidenum">
              <a:rPr lang="en-US" smtClean="0"/>
              <a:t>‹#›</a:t>
            </a:fld>
            <a:endParaRPr lang="en-US" dirty="0"/>
          </a:p>
        </p:txBody>
      </p:sp>
    </p:spTree>
    <p:extLst>
      <p:ext uri="{BB962C8B-B14F-4D97-AF65-F5344CB8AC3E}">
        <p14:creationId xmlns:p14="http://schemas.microsoft.com/office/powerpoint/2010/main" val="149982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3FB5E1D-8034-4BB7-9BB1-1EA70A9FED4B}" type="datetimeFigureOut">
              <a:rPr lang="en-US" smtClean="0"/>
              <a:t>4/20/2022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B13793-B936-48A1-A81E-6B42EF82B7D7}" type="slidenum">
              <a:rPr lang="en-US" smtClean="0"/>
              <a:t>‹#›</a:t>
            </a:fld>
            <a:endParaRPr lang="en-US" dirty="0"/>
          </a:p>
        </p:txBody>
      </p:sp>
    </p:spTree>
    <p:extLst>
      <p:ext uri="{BB962C8B-B14F-4D97-AF65-F5344CB8AC3E}">
        <p14:creationId xmlns:p14="http://schemas.microsoft.com/office/powerpoint/2010/main" val="2342576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duotone>
              <a:schemeClr val="bg2">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93FB5E1D-8034-4BB7-9BB1-1EA70A9FED4B}" type="datetimeFigureOut">
              <a:rPr lang="en-US" smtClean="0"/>
              <a:t>4/20/2022</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EB13793-B936-48A1-A81E-6B42EF82B7D7}" type="slidenum">
              <a:rPr lang="en-US" smtClean="0"/>
              <a:t>‹#›</a:t>
            </a:fld>
            <a:endParaRPr lang="en-US" dirty="0"/>
          </a:p>
        </p:txBody>
      </p:sp>
    </p:spTree>
    <p:extLst>
      <p:ext uri="{BB962C8B-B14F-4D97-AF65-F5344CB8AC3E}">
        <p14:creationId xmlns:p14="http://schemas.microsoft.com/office/powerpoint/2010/main" val="3400614317"/>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 id="2147483858" r:id="rId18"/>
    <p:sldLayoutId id="2147483859" r:id="rId19"/>
    <p:sldLayoutId id="2147483860" r:id="rId20"/>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www.youtube.com/watch?v=VFPoIfGmOIk" TargetMode="Externa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aamc.org/coronavirus-covid-19-resource-hub" TargetMode="External"/><Relationship Id="rId7" Type="http://schemas.openxmlformats.org/officeDocument/2006/relationships/hyperlink" Target="https://acgme.org/covid-19" TargetMode="External"/><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hyperlink" Target="https://lcme.org/covid-19/" TargetMode="External"/><Relationship Id="rId10" Type="http://schemas.openxmlformats.org/officeDocument/2006/relationships/image" Target="../media/image7.jpg"/><Relationship Id="rId4" Type="http://schemas.openxmlformats.org/officeDocument/2006/relationships/image" Target="../media/image3.png"/><Relationship Id="rId9"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Demystifying the Residency Match process</a:t>
            </a:r>
            <a:endParaRPr lang="en-US" dirty="0"/>
          </a:p>
        </p:txBody>
      </p:sp>
      <p:sp>
        <p:nvSpPr>
          <p:cNvPr id="3" name="Subtitle 2"/>
          <p:cNvSpPr>
            <a:spLocks noGrp="1"/>
          </p:cNvSpPr>
          <p:nvPr>
            <p:ph type="subTitle" idx="1"/>
          </p:nvPr>
        </p:nvSpPr>
        <p:spPr/>
        <p:txBody>
          <a:bodyPr>
            <a:normAutofit lnSpcReduction="10000"/>
          </a:bodyPr>
          <a:lstStyle/>
          <a:p>
            <a:r>
              <a:rPr lang="en-US" dirty="0" smtClean="0"/>
              <a:t>Now what do you do?</a:t>
            </a:r>
          </a:p>
          <a:p>
            <a:r>
              <a:rPr lang="en-US" dirty="0" smtClean="0"/>
              <a:t>Dr. Loretta Jackson-Williams and </a:t>
            </a:r>
          </a:p>
          <a:p>
            <a:r>
              <a:rPr lang="en-US" dirty="0" smtClean="0"/>
              <a:t> the SOM Medical Education Team</a:t>
            </a:r>
            <a:endParaRPr lang="en-US" dirty="0"/>
          </a:p>
        </p:txBody>
      </p:sp>
    </p:spTree>
    <p:extLst>
      <p:ext uri="{BB962C8B-B14F-4D97-AF65-F5344CB8AC3E}">
        <p14:creationId xmlns:p14="http://schemas.microsoft.com/office/powerpoint/2010/main" val="18157357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Choose programs wisely</a:t>
            </a:r>
            <a:br>
              <a:rPr lang="en-US" dirty="0"/>
            </a:br>
            <a:endParaRPr lang="en-US" dirty="0"/>
          </a:p>
        </p:txBody>
      </p:sp>
      <p:sp>
        <p:nvSpPr>
          <p:cNvPr id="3" name="Text Placeholder 2"/>
          <p:cNvSpPr>
            <a:spLocks noGrp="1"/>
          </p:cNvSpPr>
          <p:nvPr>
            <p:ph type="body" idx="1"/>
          </p:nvPr>
        </p:nvSpPr>
        <p:spPr/>
        <p:txBody>
          <a:bodyPr/>
          <a:lstStyle/>
          <a:p>
            <a:endParaRPr lang="en-US" dirty="0"/>
          </a:p>
        </p:txBody>
      </p:sp>
      <p:graphicFrame>
        <p:nvGraphicFramePr>
          <p:cNvPr id="7" name="Diagram 6"/>
          <p:cNvGraphicFramePr/>
          <p:nvPr>
            <p:extLst>
              <p:ext uri="{D42A27DB-BD31-4B8C-83A1-F6EECF244321}">
                <p14:modId xmlns:p14="http://schemas.microsoft.com/office/powerpoint/2010/main" val="2384268362"/>
              </p:ext>
            </p:extLst>
          </p:nvPr>
        </p:nvGraphicFramePr>
        <p:xfrm>
          <a:off x="2032000" y="2290713"/>
          <a:ext cx="8128000" cy="38476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1506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Choose programs wisely</a:t>
            </a:r>
            <a:br>
              <a:rPr lang="en-US" dirty="0"/>
            </a:br>
            <a:endParaRPr lang="en-US" dirty="0"/>
          </a:p>
        </p:txBody>
      </p:sp>
      <p:sp>
        <p:nvSpPr>
          <p:cNvPr id="3" name="Text Placeholder 2"/>
          <p:cNvSpPr>
            <a:spLocks noGrp="1"/>
          </p:cNvSpPr>
          <p:nvPr>
            <p:ph type="body" idx="1"/>
          </p:nvPr>
        </p:nvSpPr>
        <p:spPr/>
        <p:txBody>
          <a:bodyPr/>
          <a:lstStyle/>
          <a:p>
            <a:endParaRPr lang="en-US" dirty="0"/>
          </a:p>
        </p:txBody>
      </p:sp>
      <p:graphicFrame>
        <p:nvGraphicFramePr>
          <p:cNvPr id="7" name="Diagram 6"/>
          <p:cNvGraphicFramePr/>
          <p:nvPr>
            <p:extLst>
              <p:ext uri="{D42A27DB-BD31-4B8C-83A1-F6EECF244321}">
                <p14:modId xmlns:p14="http://schemas.microsoft.com/office/powerpoint/2010/main" val="2384268362"/>
              </p:ext>
            </p:extLst>
          </p:nvPr>
        </p:nvGraphicFramePr>
        <p:xfrm>
          <a:off x="2032000" y="2290713"/>
          <a:ext cx="8128000" cy="38476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01748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Interview</a:t>
            </a:r>
            <a:br>
              <a:rPr lang="en-US" dirty="0"/>
            </a:br>
            <a:endParaRPr lang="en-US" dirty="0"/>
          </a:p>
        </p:txBody>
      </p:sp>
      <p:sp>
        <p:nvSpPr>
          <p:cNvPr id="3" name="Text Placeholder 2"/>
          <p:cNvSpPr>
            <a:spLocks noGrp="1"/>
          </p:cNvSpPr>
          <p:nvPr>
            <p:ph type="body" idx="1"/>
          </p:nvPr>
        </p:nvSpPr>
        <p:spPr/>
        <p:txBody>
          <a:bodyPr/>
          <a:lstStyle/>
          <a:p>
            <a:pPr lvl="0"/>
            <a:endParaRPr lang="en-US" dirty="0">
              <a:solidFill>
                <a:prstClr val="white">
                  <a:tint val="75000"/>
                </a:prstClr>
              </a:solidFill>
            </a:endParaRPr>
          </a:p>
          <a:p>
            <a:endParaRPr lang="en-US" dirty="0"/>
          </a:p>
          <a:p>
            <a:endParaRPr lang="en-US" dirty="0"/>
          </a:p>
        </p:txBody>
      </p:sp>
      <p:graphicFrame>
        <p:nvGraphicFramePr>
          <p:cNvPr id="7" name="Diagram 6"/>
          <p:cNvGraphicFramePr/>
          <p:nvPr>
            <p:extLst>
              <p:ext uri="{D42A27DB-BD31-4B8C-83A1-F6EECF244321}">
                <p14:modId xmlns:p14="http://schemas.microsoft.com/office/powerpoint/2010/main" val="2925699324"/>
              </p:ext>
            </p:extLst>
          </p:nvPr>
        </p:nvGraphicFramePr>
        <p:xfrm>
          <a:off x="2032000" y="2290713"/>
          <a:ext cx="8128000" cy="38476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87477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Make final choices (ROL)</a:t>
            </a:r>
            <a:br>
              <a:rPr lang="en-US" dirty="0"/>
            </a:br>
            <a:endParaRPr lang="en-US" dirty="0"/>
          </a:p>
        </p:txBody>
      </p:sp>
      <p:sp>
        <p:nvSpPr>
          <p:cNvPr id="3" name="Text Placeholder 2"/>
          <p:cNvSpPr>
            <a:spLocks noGrp="1"/>
          </p:cNvSpPr>
          <p:nvPr>
            <p:ph type="body" idx="1"/>
          </p:nvPr>
        </p:nvSpPr>
        <p:spPr/>
        <p:txBody>
          <a:bodyPr/>
          <a:lstStyle/>
          <a:p>
            <a:endParaRPr lang="en-US" dirty="0"/>
          </a:p>
        </p:txBody>
      </p:sp>
      <p:graphicFrame>
        <p:nvGraphicFramePr>
          <p:cNvPr id="4" name="Diagram 3"/>
          <p:cNvGraphicFramePr/>
          <p:nvPr>
            <p:extLst>
              <p:ext uri="{D42A27DB-BD31-4B8C-83A1-F6EECF244321}">
                <p14:modId xmlns:p14="http://schemas.microsoft.com/office/powerpoint/2010/main" val="750078181"/>
              </p:ext>
            </p:extLst>
          </p:nvPr>
        </p:nvGraphicFramePr>
        <p:xfrm>
          <a:off x="2032000" y="2290713"/>
          <a:ext cx="8128000" cy="38476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90539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Celebrate – Match Day!</a:t>
            </a:r>
            <a:br>
              <a:rPr lang="en-US" dirty="0"/>
            </a:br>
            <a:endParaRPr lang="en-US" dirty="0"/>
          </a:p>
        </p:txBody>
      </p:sp>
      <p:sp>
        <p:nvSpPr>
          <p:cNvPr id="3" name="Text Placeholder 2"/>
          <p:cNvSpPr>
            <a:spLocks noGrp="1"/>
          </p:cNvSpPr>
          <p:nvPr>
            <p:ph type="body" idx="1"/>
          </p:nvPr>
        </p:nvSpPr>
        <p:spPr/>
        <p:txBody>
          <a:bodyPr/>
          <a:lstStyle/>
          <a:p>
            <a:endParaRPr lang="en-US" dirty="0"/>
          </a:p>
        </p:txBody>
      </p:sp>
      <p:graphicFrame>
        <p:nvGraphicFramePr>
          <p:cNvPr id="4" name="Diagram 3"/>
          <p:cNvGraphicFramePr/>
          <p:nvPr>
            <p:extLst>
              <p:ext uri="{D42A27DB-BD31-4B8C-83A1-F6EECF244321}">
                <p14:modId xmlns:p14="http://schemas.microsoft.com/office/powerpoint/2010/main" val="3989979439"/>
              </p:ext>
            </p:extLst>
          </p:nvPr>
        </p:nvGraphicFramePr>
        <p:xfrm>
          <a:off x="2032000" y="2290713"/>
          <a:ext cx="8128000" cy="38476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25807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946332"/>
          </a:xfrm>
        </p:spPr>
        <p:txBody>
          <a:bodyPr>
            <a:normAutofit fontScale="90000"/>
          </a:bodyPr>
          <a:lstStyle/>
          <a:p>
            <a:r>
              <a:rPr lang="en-US" sz="4400" dirty="0" smtClean="0"/>
              <a:t>Guiding you through the process</a:t>
            </a:r>
            <a:endParaRPr lang="en-US" sz="4400" dirty="0"/>
          </a:p>
        </p:txBody>
      </p:sp>
      <p:sp>
        <p:nvSpPr>
          <p:cNvPr id="4" name="Content Placeholder 3"/>
          <p:cNvSpPr>
            <a:spLocks noGrp="1"/>
          </p:cNvSpPr>
          <p:nvPr>
            <p:ph sz="quarter" idx="13"/>
          </p:nvPr>
        </p:nvSpPr>
        <p:spPr>
          <a:xfrm>
            <a:off x="913775" y="1866508"/>
            <a:ext cx="4049438" cy="4144349"/>
          </a:xfrm>
        </p:spPr>
        <p:txBody>
          <a:bodyPr>
            <a:normAutofit/>
          </a:bodyPr>
          <a:lstStyle/>
          <a:p>
            <a:pPr marL="0" indent="0">
              <a:buNone/>
            </a:pPr>
            <a:r>
              <a:rPr lang="en-US" sz="2200" b="1" dirty="0" smtClean="0"/>
              <a:t>The Office of Medical Education team</a:t>
            </a:r>
          </a:p>
          <a:p>
            <a:pPr marL="0" indent="0" algn="ctr">
              <a:spcBef>
                <a:spcPts val="0"/>
              </a:spcBef>
              <a:buNone/>
            </a:pPr>
            <a:endParaRPr lang="en-US" sz="400" dirty="0" smtClean="0"/>
          </a:p>
          <a:p>
            <a:pPr marL="228600" lvl="1"/>
            <a:r>
              <a:rPr lang="en-US" sz="2200" dirty="0" smtClean="0"/>
              <a:t>Robyn Herring </a:t>
            </a:r>
          </a:p>
          <a:p>
            <a:pPr marL="228600" lvl="1"/>
            <a:r>
              <a:rPr lang="en-US" sz="2200" dirty="0" smtClean="0"/>
              <a:t>Lucy Varela-Quintero </a:t>
            </a:r>
          </a:p>
          <a:p>
            <a:pPr marL="228600" lvl="1"/>
            <a:r>
              <a:rPr lang="en-US" sz="2200" dirty="0" smtClean="0"/>
              <a:t>Stephanie McLaughlin</a:t>
            </a:r>
            <a:endParaRPr lang="en-US" sz="2200" dirty="0"/>
          </a:p>
        </p:txBody>
      </p:sp>
      <p:sp>
        <p:nvSpPr>
          <p:cNvPr id="5" name="Content Placeholder 4"/>
          <p:cNvSpPr>
            <a:spLocks noGrp="1"/>
          </p:cNvSpPr>
          <p:nvPr>
            <p:ph sz="quarter" idx="14"/>
          </p:nvPr>
        </p:nvSpPr>
        <p:spPr>
          <a:xfrm>
            <a:off x="5363852" y="1866508"/>
            <a:ext cx="5913748" cy="3924692"/>
          </a:xfrm>
        </p:spPr>
        <p:txBody>
          <a:bodyPr>
            <a:noAutofit/>
          </a:bodyPr>
          <a:lstStyle/>
          <a:p>
            <a:pPr marL="0" indent="0">
              <a:buNone/>
            </a:pPr>
            <a:r>
              <a:rPr lang="en-US" sz="2200" b="1" dirty="0" smtClean="0"/>
              <a:t>The deans</a:t>
            </a:r>
          </a:p>
          <a:p>
            <a:r>
              <a:rPr lang="en-US" sz="2200" dirty="0" smtClean="0"/>
              <a:t>Mike McMullan</a:t>
            </a:r>
          </a:p>
          <a:p>
            <a:r>
              <a:rPr lang="en-US" sz="2200" dirty="0" smtClean="0"/>
              <a:t>David Norris</a:t>
            </a:r>
          </a:p>
          <a:p>
            <a:r>
              <a:rPr lang="en-US" sz="2200" dirty="0" smtClean="0"/>
              <a:t>Lyssa Weatherly</a:t>
            </a:r>
          </a:p>
          <a:p>
            <a:r>
              <a:rPr lang="en-US" sz="2200" dirty="0" smtClean="0"/>
              <a:t>Loretta Jackson-Williams</a:t>
            </a:r>
          </a:p>
          <a:p>
            <a:r>
              <a:rPr lang="en-US" sz="2200" dirty="0" err="1" smtClean="0"/>
              <a:t>Demonde</a:t>
            </a:r>
            <a:r>
              <a:rPr lang="en-US" sz="2200" dirty="0" smtClean="0"/>
              <a:t> Haynes</a:t>
            </a:r>
          </a:p>
          <a:p>
            <a:r>
              <a:rPr lang="en-US" sz="2200" dirty="0" smtClean="0"/>
              <a:t>Kathryn Schneider</a:t>
            </a:r>
            <a:endParaRPr lang="en-US" sz="2200" dirty="0"/>
          </a:p>
        </p:txBody>
      </p:sp>
    </p:spTree>
    <p:extLst>
      <p:ext uri="{BB962C8B-B14F-4D97-AF65-F5344CB8AC3E}">
        <p14:creationId xmlns:p14="http://schemas.microsoft.com/office/powerpoint/2010/main" val="264059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Guiding you through the process</a:t>
            </a:r>
          </a:p>
        </p:txBody>
      </p:sp>
      <p:sp>
        <p:nvSpPr>
          <p:cNvPr id="5" name="Content Placeholder 4"/>
          <p:cNvSpPr>
            <a:spLocks noGrp="1"/>
          </p:cNvSpPr>
          <p:nvPr>
            <p:ph sz="quarter" idx="13"/>
          </p:nvPr>
        </p:nvSpPr>
        <p:spPr>
          <a:xfrm>
            <a:off x="1875934" y="1979629"/>
            <a:ext cx="8785781" cy="3855563"/>
          </a:xfrm>
        </p:spPr>
        <p:txBody>
          <a:bodyPr>
            <a:noAutofit/>
          </a:bodyPr>
          <a:lstStyle/>
          <a:p>
            <a:pPr marL="0" indent="0">
              <a:buNone/>
            </a:pPr>
            <a:r>
              <a:rPr lang="en-US" sz="3200" b="1" dirty="0" smtClean="0"/>
              <a:t>The Office of Medical Education team</a:t>
            </a:r>
          </a:p>
          <a:p>
            <a:pPr marL="228600" lvl="1"/>
            <a:r>
              <a:rPr lang="en-US" sz="2800" dirty="0" smtClean="0"/>
              <a:t>Gather all of your individual student data</a:t>
            </a:r>
          </a:p>
          <a:p>
            <a:pPr marL="228600" lvl="1"/>
            <a:r>
              <a:rPr lang="en-US" sz="2800" dirty="0" smtClean="0"/>
              <a:t>Provide logistics for you and faculty</a:t>
            </a:r>
          </a:p>
          <a:p>
            <a:pPr marL="228600" lvl="1"/>
            <a:r>
              <a:rPr lang="en-US" sz="2800" dirty="0" smtClean="0"/>
              <a:t>Keep everyone on track</a:t>
            </a:r>
          </a:p>
          <a:p>
            <a:pPr marL="228600" lvl="1"/>
            <a:r>
              <a:rPr lang="en-US" sz="2800" dirty="0" smtClean="0"/>
              <a:t>Complete the daily tasks for the process</a:t>
            </a:r>
          </a:p>
          <a:p>
            <a:pPr marL="228600" lvl="1"/>
            <a:r>
              <a:rPr lang="en-US" sz="2800" dirty="0" smtClean="0"/>
              <a:t>Organize the culminating event</a:t>
            </a:r>
            <a:endParaRPr lang="en-US" sz="2800" dirty="0"/>
          </a:p>
        </p:txBody>
      </p:sp>
    </p:spTree>
    <p:extLst>
      <p:ext uri="{BB962C8B-B14F-4D97-AF65-F5344CB8AC3E}">
        <p14:creationId xmlns:p14="http://schemas.microsoft.com/office/powerpoint/2010/main" val="25111774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823784"/>
          </a:xfrm>
        </p:spPr>
        <p:txBody>
          <a:bodyPr>
            <a:normAutofit fontScale="90000"/>
          </a:bodyPr>
          <a:lstStyle/>
          <a:p>
            <a:r>
              <a:rPr lang="en-US" sz="4400" dirty="0"/>
              <a:t>Guiding you through the process</a:t>
            </a:r>
          </a:p>
        </p:txBody>
      </p:sp>
      <p:sp>
        <p:nvSpPr>
          <p:cNvPr id="3" name="Content Placeholder 2"/>
          <p:cNvSpPr>
            <a:spLocks noGrp="1"/>
          </p:cNvSpPr>
          <p:nvPr>
            <p:ph sz="quarter" idx="13"/>
          </p:nvPr>
        </p:nvSpPr>
        <p:spPr>
          <a:xfrm>
            <a:off x="712177" y="1442302"/>
            <a:ext cx="10752992" cy="4751108"/>
          </a:xfrm>
        </p:spPr>
        <p:txBody>
          <a:bodyPr>
            <a:noAutofit/>
          </a:bodyPr>
          <a:lstStyle/>
          <a:p>
            <a:pPr marL="0" indent="0">
              <a:buNone/>
            </a:pPr>
            <a:r>
              <a:rPr lang="en-US" sz="2800" b="1" dirty="0" smtClean="0"/>
              <a:t>The deans</a:t>
            </a:r>
          </a:p>
          <a:p>
            <a:pPr lvl="1"/>
            <a:r>
              <a:rPr lang="en-US" sz="2800" dirty="0" smtClean="0"/>
              <a:t>Provide specialty specific data</a:t>
            </a:r>
          </a:p>
          <a:p>
            <a:pPr lvl="1"/>
            <a:r>
              <a:rPr lang="en-US" sz="2800" dirty="0" smtClean="0"/>
              <a:t>Help you see yourself – review your accumulated data</a:t>
            </a:r>
          </a:p>
          <a:p>
            <a:pPr lvl="1"/>
            <a:r>
              <a:rPr lang="en-US" sz="2800" dirty="0" smtClean="0"/>
              <a:t>Counsel you</a:t>
            </a:r>
          </a:p>
          <a:p>
            <a:pPr lvl="1"/>
            <a:r>
              <a:rPr lang="en-US" sz="2800" dirty="0" smtClean="0"/>
              <a:t>Help you promote yourself – review your cv and personal statement, prepare for interviews</a:t>
            </a:r>
          </a:p>
          <a:p>
            <a:pPr lvl="1"/>
            <a:r>
              <a:rPr lang="en-US" sz="2800" dirty="0" smtClean="0"/>
              <a:t>Provide a detailed academic performance evaluation – the medical student performance evaluation (MSPE)</a:t>
            </a:r>
            <a:endParaRPr lang="en-US" sz="2800" dirty="0"/>
          </a:p>
        </p:txBody>
      </p:sp>
    </p:spTree>
    <p:extLst>
      <p:ext uri="{BB962C8B-B14F-4D97-AF65-F5344CB8AC3E}">
        <p14:creationId xmlns:p14="http://schemas.microsoft.com/office/powerpoint/2010/main" val="34295791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1540221"/>
          </a:xfrm>
        </p:spPr>
        <p:txBody>
          <a:bodyPr>
            <a:normAutofit/>
          </a:bodyPr>
          <a:lstStyle/>
          <a:p>
            <a:r>
              <a:rPr lang="en-US" sz="4400" dirty="0" smtClean="0"/>
              <a:t>Your responsibility through</a:t>
            </a:r>
            <a:br>
              <a:rPr lang="en-US" sz="4400" dirty="0" smtClean="0"/>
            </a:br>
            <a:r>
              <a:rPr lang="en-US" sz="4400" dirty="0" smtClean="0"/>
              <a:t>the process</a:t>
            </a:r>
            <a:endParaRPr lang="en-US" sz="4400" dirty="0"/>
          </a:p>
        </p:txBody>
      </p:sp>
      <p:sp>
        <p:nvSpPr>
          <p:cNvPr id="3" name="Content Placeholder 2"/>
          <p:cNvSpPr>
            <a:spLocks noGrp="1"/>
          </p:cNvSpPr>
          <p:nvPr>
            <p:ph sz="quarter" idx="13"/>
          </p:nvPr>
        </p:nvSpPr>
        <p:spPr>
          <a:xfrm>
            <a:off x="1601931" y="2309568"/>
            <a:ext cx="9342589" cy="3849277"/>
          </a:xfrm>
        </p:spPr>
        <p:txBody>
          <a:bodyPr>
            <a:normAutofit/>
          </a:bodyPr>
          <a:lstStyle/>
          <a:p>
            <a:r>
              <a:rPr lang="en-US" sz="2800" dirty="0" smtClean="0"/>
              <a:t>Stay engaged</a:t>
            </a:r>
          </a:p>
          <a:p>
            <a:r>
              <a:rPr lang="en-US" sz="2800" dirty="0" smtClean="0"/>
              <a:t>Be proactive</a:t>
            </a:r>
          </a:p>
          <a:p>
            <a:r>
              <a:rPr lang="en-US" sz="2800" dirty="0" smtClean="0"/>
              <a:t>Listen well</a:t>
            </a:r>
          </a:p>
          <a:p>
            <a:r>
              <a:rPr lang="en-US" sz="2800" dirty="0" smtClean="0"/>
              <a:t>Actively reflect</a:t>
            </a:r>
          </a:p>
          <a:p>
            <a:r>
              <a:rPr lang="en-US" sz="2800" dirty="0" smtClean="0"/>
              <a:t>Balance being critical and keeping an open mind</a:t>
            </a:r>
          </a:p>
          <a:p>
            <a:r>
              <a:rPr lang="en-US" sz="2800" dirty="0" smtClean="0"/>
              <a:t>Have fun</a:t>
            </a:r>
          </a:p>
          <a:p>
            <a:endParaRPr lang="en-US" dirty="0"/>
          </a:p>
        </p:txBody>
      </p:sp>
    </p:spTree>
    <p:extLst>
      <p:ext uri="{BB962C8B-B14F-4D97-AF65-F5344CB8AC3E}">
        <p14:creationId xmlns:p14="http://schemas.microsoft.com/office/powerpoint/2010/main" val="42457359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3775" y="453925"/>
            <a:ext cx="10364451" cy="1596177"/>
          </a:xfrm>
        </p:spPr>
        <p:txBody>
          <a:bodyPr/>
          <a:lstStyle/>
          <a:p>
            <a:r>
              <a:rPr lang="en-US" dirty="0" smtClean="0"/>
              <a:t>Goal!</a:t>
            </a:r>
            <a:endParaRPr lang="en-US" dirty="0"/>
          </a:p>
        </p:txBody>
      </p:sp>
      <p:pic>
        <p:nvPicPr>
          <p:cNvPr id="6" name="Content Placeholder 5">
            <a:hlinkClick r:id="rId2"/>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519876" y="2114012"/>
            <a:ext cx="4526414" cy="3394811"/>
          </a:xfrm>
        </p:spPr>
      </p:pic>
    </p:spTree>
    <p:extLst>
      <p:ext uri="{BB962C8B-B14F-4D97-AF65-F5344CB8AC3E}">
        <p14:creationId xmlns:p14="http://schemas.microsoft.com/office/powerpoint/2010/main" val="31541021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Things to consider</a:t>
            </a:r>
            <a:endParaRPr lang="en-US" dirty="0"/>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08000" y="3352515"/>
            <a:ext cx="5105400" cy="2856024"/>
          </a:xfrm>
        </p:spPr>
      </p:pic>
      <p:pic>
        <p:nvPicPr>
          <p:cNvPr id="8" name="Content Placeholder 7">
            <a:hlinkClick r:id="rId3"/>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183317" y="2030417"/>
            <a:ext cx="3624647" cy="2011680"/>
          </a:xfrm>
        </p:spPr>
      </p:pic>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36957" y="4313928"/>
            <a:ext cx="2678902" cy="1737360"/>
          </a:xfrm>
          <a:prstGeom prst="rect">
            <a:avLst/>
          </a:prstGeom>
        </p:spPr>
      </p:pic>
      <p:pic>
        <p:nvPicPr>
          <p:cNvPr id="12" name="Picture 1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12062" y="5486400"/>
            <a:ext cx="3799111" cy="1371600"/>
          </a:xfrm>
          <a:prstGeom prst="rect">
            <a:avLst/>
          </a:prstGeom>
        </p:spPr>
      </p:pic>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4190" y="1847273"/>
            <a:ext cx="5655483" cy="2832132"/>
          </a:xfrm>
          <a:prstGeom prst="rect">
            <a:avLst/>
          </a:prstGeom>
        </p:spPr>
      </p:pic>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832273" y="1339435"/>
            <a:ext cx="2895600" cy="1581150"/>
          </a:xfrm>
          <a:prstGeom prst="rect">
            <a:avLst/>
          </a:prstGeom>
        </p:spPr>
      </p:pic>
    </p:spTree>
    <p:extLst>
      <p:ext uri="{BB962C8B-B14F-4D97-AF65-F5344CB8AC3E}">
        <p14:creationId xmlns:p14="http://schemas.microsoft.com/office/powerpoint/2010/main" val="204765742"/>
      </p:ext>
    </p:extLst>
  </p:cSld>
  <p:clrMapOvr>
    <a:masterClrMapping/>
  </p:clrMapOvr>
  <mc:AlternateContent xmlns:mc="http://schemas.openxmlformats.org/markup-compatibility/2006" xmlns:p14="http://schemas.microsoft.com/office/powerpoint/2010/main">
    <mc:Choice Requires="p14">
      <p:transition p14:dur="100" advTm="1000">
        <p:cut/>
      </p:transition>
    </mc:Choice>
    <mc:Fallback xmlns="">
      <p:transition advTm="1000">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889726" y="606255"/>
            <a:ext cx="4242815" cy="5303520"/>
          </a:xfrm>
        </p:spPr>
      </p:pic>
    </p:spTree>
    <p:extLst>
      <p:ext uri="{BB962C8B-B14F-4D97-AF65-F5344CB8AC3E}">
        <p14:creationId xmlns:p14="http://schemas.microsoft.com/office/powerpoint/2010/main" val="1856426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4900" dirty="0" smtClean="0"/>
              <a:t>Electronic </a:t>
            </a:r>
            <a:r>
              <a:rPr lang="en-US" sz="4900" dirty="0"/>
              <a:t>Residency Application Service </a:t>
            </a:r>
            <a:r>
              <a:rPr lang="en-US" sz="4900" dirty="0" smtClean="0"/>
              <a:t>(</a:t>
            </a:r>
            <a:r>
              <a:rPr lang="en-US" sz="4900" dirty="0"/>
              <a:t>ERAS)</a:t>
            </a:r>
            <a:r>
              <a:rPr lang="en-US" dirty="0"/>
              <a:t/>
            </a:r>
            <a:br>
              <a:rPr lang="en-US" dirty="0"/>
            </a:br>
            <a:endParaRPr lang="en-US" dirty="0"/>
          </a:p>
        </p:txBody>
      </p:sp>
      <p:sp>
        <p:nvSpPr>
          <p:cNvPr id="3" name="Content Placeholder 2"/>
          <p:cNvSpPr>
            <a:spLocks noGrp="1"/>
          </p:cNvSpPr>
          <p:nvPr>
            <p:ph sz="quarter" idx="13"/>
          </p:nvPr>
        </p:nvSpPr>
        <p:spPr>
          <a:xfrm>
            <a:off x="913795" y="1935921"/>
            <a:ext cx="10363826" cy="3964435"/>
          </a:xfrm>
        </p:spPr>
        <p:txBody>
          <a:bodyPr>
            <a:normAutofit fontScale="85000" lnSpcReduction="20000"/>
          </a:bodyPr>
          <a:lstStyle/>
          <a:p>
            <a:pPr marL="0" indent="0">
              <a:buNone/>
            </a:pPr>
            <a:endParaRPr lang="en-US" b="1" dirty="0" smtClean="0"/>
          </a:p>
          <a:p>
            <a:pPr lvl="1"/>
            <a:r>
              <a:rPr lang="en-US" sz="2400" dirty="0"/>
              <a:t>The </a:t>
            </a:r>
            <a:r>
              <a:rPr lang="en-US" sz="2400" dirty="0" smtClean="0"/>
              <a:t>MyERAS </a:t>
            </a:r>
            <a:r>
              <a:rPr lang="en-US" sz="2400" dirty="0"/>
              <a:t>application is the form you will use to enter information about yourself. You will submit the MyERAS application along with your supporting documents when you apply to programs. Programs will use the information in your MyERAS application to determine if you are an eligible candidate for their program. </a:t>
            </a:r>
            <a:endParaRPr lang="en-US" sz="2400" dirty="0" smtClean="0"/>
          </a:p>
          <a:p>
            <a:pPr lvl="1"/>
            <a:r>
              <a:rPr lang="en-US" sz="2400" dirty="0"/>
              <a:t>Tokens will be sent out by next </a:t>
            </a:r>
            <a:r>
              <a:rPr lang="en-US" sz="2400" dirty="0" smtClean="0"/>
              <a:t>week</a:t>
            </a:r>
            <a:r>
              <a:rPr lang="en-US" sz="2400" dirty="0"/>
              <a:t> </a:t>
            </a:r>
            <a:r>
              <a:rPr lang="en-US" sz="2400" dirty="0" smtClean="0"/>
              <a:t>for you to register your profile in the system.</a:t>
            </a:r>
          </a:p>
          <a:p>
            <a:pPr lvl="1"/>
            <a:r>
              <a:rPr lang="en-US" sz="2400" dirty="0" smtClean="0"/>
              <a:t>MyERAS </a:t>
            </a:r>
            <a:r>
              <a:rPr lang="en-US" sz="2400" dirty="0" smtClean="0"/>
              <a:t>is currently open for you to enter LOR writers and print LOR Request </a:t>
            </a:r>
            <a:r>
              <a:rPr lang="en-US" sz="2400" dirty="0" smtClean="0"/>
              <a:t>Forms only at this time.</a:t>
            </a:r>
            <a:endParaRPr lang="en-US" sz="2400" dirty="0" smtClean="0"/>
          </a:p>
          <a:p>
            <a:pPr lvl="1"/>
            <a:r>
              <a:rPr lang="en-US" sz="2400" dirty="0" smtClean="0"/>
              <a:t>MyERAS </a:t>
            </a:r>
            <a:r>
              <a:rPr lang="en-US" sz="2400" dirty="0" smtClean="0"/>
              <a:t>application portion should open June 8</a:t>
            </a:r>
            <a:r>
              <a:rPr lang="en-US" sz="2400" baseline="30000" dirty="0" smtClean="0"/>
              <a:t>th</a:t>
            </a:r>
            <a:r>
              <a:rPr lang="en-US" sz="2400" dirty="0" smtClean="0"/>
              <a:t>.</a:t>
            </a:r>
            <a:endParaRPr lang="en-US" sz="2400" dirty="0"/>
          </a:p>
          <a:p>
            <a:pPr lvl="1"/>
            <a:endParaRPr lang="en-US" dirty="0" smtClean="0"/>
          </a:p>
          <a:p>
            <a:pPr marL="457200" lvl="1" indent="0">
              <a:buNone/>
            </a:pPr>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p:txBody>
      </p:sp>
    </p:spTree>
    <p:extLst>
      <p:ext uri="{BB962C8B-B14F-4D97-AF65-F5344CB8AC3E}">
        <p14:creationId xmlns:p14="http://schemas.microsoft.com/office/powerpoint/2010/main" val="22577330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MYERAS DASHBOARD</a:t>
            </a:r>
            <a:endParaRPr lang="en-US" sz="4400" dirty="0"/>
          </a:p>
        </p:txBody>
      </p:sp>
      <p:sp>
        <p:nvSpPr>
          <p:cNvPr id="3" name="Text Placeholder 2"/>
          <p:cNvSpPr>
            <a:spLocks noGrp="1"/>
          </p:cNvSpPr>
          <p:nvPr>
            <p:ph type="body" idx="1"/>
          </p:nvPr>
        </p:nvSpPr>
        <p:spPr>
          <a:xfrm>
            <a:off x="913794" y="1600087"/>
            <a:ext cx="3298956" cy="823305"/>
          </a:xfrm>
        </p:spPr>
        <p:txBody>
          <a:bodyPr/>
          <a:lstStyle/>
          <a:p>
            <a:pPr algn="l"/>
            <a:r>
              <a:rPr lang="en-US" sz="2800" u="sng" dirty="0" smtClean="0"/>
              <a:t>APPLICATION</a:t>
            </a:r>
            <a:endParaRPr lang="en-US" sz="2800" u="sng" dirty="0"/>
          </a:p>
        </p:txBody>
      </p:sp>
      <p:sp>
        <p:nvSpPr>
          <p:cNvPr id="4" name="Text Placeholder 3"/>
          <p:cNvSpPr>
            <a:spLocks noGrp="1"/>
          </p:cNvSpPr>
          <p:nvPr>
            <p:ph type="body" sz="half" idx="15"/>
          </p:nvPr>
        </p:nvSpPr>
        <p:spPr>
          <a:xfrm>
            <a:off x="913794" y="2447496"/>
            <a:ext cx="3298956" cy="4064140"/>
          </a:xfrm>
        </p:spPr>
        <p:txBody>
          <a:bodyPr>
            <a:noAutofit/>
          </a:bodyPr>
          <a:lstStyle/>
          <a:p>
            <a:pPr marL="285750" indent="-285750" algn="l">
              <a:buFont typeface="Arial" panose="020B0604020202020204" pitchFamily="34" charset="0"/>
              <a:buChar char="•"/>
            </a:pPr>
            <a:r>
              <a:rPr lang="en-US" dirty="0" smtClean="0"/>
              <a:t>Personal Information</a:t>
            </a:r>
          </a:p>
          <a:p>
            <a:pPr marL="285750" indent="-285750" algn="l">
              <a:buFont typeface="Arial" panose="020B0604020202020204" pitchFamily="34" charset="0"/>
              <a:buChar char="•"/>
            </a:pPr>
            <a:r>
              <a:rPr lang="en-US" dirty="0" smtClean="0"/>
              <a:t>Biographic Information</a:t>
            </a:r>
          </a:p>
          <a:p>
            <a:pPr marL="742950" lvl="1" indent="-285750">
              <a:buFont typeface="Arial" panose="020B0604020202020204" pitchFamily="34" charset="0"/>
              <a:buChar char="•"/>
            </a:pPr>
            <a:r>
              <a:rPr lang="en-US" sz="1400" dirty="0" smtClean="0"/>
              <a:t>Language Fluency</a:t>
            </a:r>
          </a:p>
          <a:p>
            <a:pPr marL="742950" lvl="1" indent="-285750">
              <a:buFont typeface="Arial" panose="020B0604020202020204" pitchFamily="34" charset="0"/>
              <a:buChar char="•"/>
            </a:pPr>
            <a:r>
              <a:rPr lang="en-US" sz="1400" dirty="0" smtClean="0"/>
              <a:t>Hobbies</a:t>
            </a:r>
          </a:p>
          <a:p>
            <a:pPr marL="285750" indent="-285750" algn="l">
              <a:buFont typeface="Arial" panose="020B0604020202020204" pitchFamily="34" charset="0"/>
              <a:buChar char="•"/>
            </a:pPr>
            <a:r>
              <a:rPr lang="en-US" dirty="0" smtClean="0"/>
              <a:t>Education</a:t>
            </a:r>
          </a:p>
          <a:p>
            <a:pPr marL="285750" indent="-285750" algn="l">
              <a:buFont typeface="Arial" panose="020B0604020202020204" pitchFamily="34" charset="0"/>
              <a:buChar char="•"/>
            </a:pPr>
            <a:r>
              <a:rPr lang="en-US" dirty="0" smtClean="0"/>
              <a:t>Experience</a:t>
            </a:r>
          </a:p>
          <a:p>
            <a:pPr marL="742950" lvl="1" indent="-285750">
              <a:buFont typeface="Arial" panose="020B0604020202020204" pitchFamily="34" charset="0"/>
              <a:buChar char="•"/>
            </a:pPr>
            <a:r>
              <a:rPr lang="en-US" sz="1400" dirty="0" smtClean="0"/>
              <a:t>Work</a:t>
            </a:r>
          </a:p>
          <a:p>
            <a:pPr marL="742950" lvl="1" indent="-285750">
              <a:buFont typeface="Arial" panose="020B0604020202020204" pitchFamily="34" charset="0"/>
              <a:buChar char="•"/>
            </a:pPr>
            <a:r>
              <a:rPr lang="en-US" sz="1400" dirty="0" smtClean="0"/>
              <a:t>Research</a:t>
            </a:r>
          </a:p>
          <a:p>
            <a:pPr marL="742950" lvl="1" indent="-285750">
              <a:buFont typeface="Arial" panose="020B0604020202020204" pitchFamily="34" charset="0"/>
              <a:buChar char="•"/>
            </a:pPr>
            <a:r>
              <a:rPr lang="en-US" sz="1400" dirty="0"/>
              <a:t>V</a:t>
            </a:r>
            <a:r>
              <a:rPr lang="en-US" sz="1400" dirty="0" smtClean="0"/>
              <a:t>olunteer experience</a:t>
            </a:r>
          </a:p>
          <a:p>
            <a:pPr marL="285750" indent="-285750" algn="l">
              <a:buFont typeface="Arial" panose="020B0604020202020204" pitchFamily="34" charset="0"/>
              <a:buChar char="•"/>
            </a:pPr>
            <a:r>
              <a:rPr lang="en-US" dirty="0" smtClean="0"/>
              <a:t>Licensure</a:t>
            </a:r>
          </a:p>
          <a:p>
            <a:pPr marL="285750" indent="-285750" algn="l">
              <a:buFont typeface="Arial" panose="020B0604020202020204" pitchFamily="34" charset="0"/>
              <a:buChar char="•"/>
            </a:pPr>
            <a:r>
              <a:rPr lang="en-US" dirty="0" smtClean="0"/>
              <a:t>Publications</a:t>
            </a:r>
            <a:endParaRPr lang="en-US" dirty="0"/>
          </a:p>
        </p:txBody>
      </p:sp>
      <p:sp>
        <p:nvSpPr>
          <p:cNvPr id="5" name="Text Placeholder 4"/>
          <p:cNvSpPr>
            <a:spLocks noGrp="1"/>
          </p:cNvSpPr>
          <p:nvPr>
            <p:ph type="body" sz="quarter" idx="3"/>
          </p:nvPr>
        </p:nvSpPr>
        <p:spPr>
          <a:xfrm>
            <a:off x="4446141" y="1612301"/>
            <a:ext cx="3298558" cy="823304"/>
          </a:xfrm>
        </p:spPr>
        <p:txBody>
          <a:bodyPr/>
          <a:lstStyle/>
          <a:p>
            <a:pPr algn="l"/>
            <a:r>
              <a:rPr lang="en-US" sz="2800" u="sng" dirty="0" smtClean="0"/>
              <a:t>DOCUMENTS</a:t>
            </a:r>
            <a:endParaRPr lang="en-US" sz="2800" u="sng" dirty="0"/>
          </a:p>
        </p:txBody>
      </p:sp>
      <p:sp>
        <p:nvSpPr>
          <p:cNvPr id="6" name="Text Placeholder 5"/>
          <p:cNvSpPr>
            <a:spLocks noGrp="1"/>
          </p:cNvSpPr>
          <p:nvPr>
            <p:ph type="body" sz="half" idx="16"/>
          </p:nvPr>
        </p:nvSpPr>
        <p:spPr>
          <a:xfrm>
            <a:off x="4444878" y="2447496"/>
            <a:ext cx="3299821" cy="3281358"/>
          </a:xfrm>
        </p:spPr>
        <p:txBody>
          <a:bodyPr>
            <a:normAutofit/>
          </a:bodyPr>
          <a:lstStyle/>
          <a:p>
            <a:pPr marL="285750" indent="-285750" algn="l">
              <a:buFont typeface="Arial" panose="020B0604020202020204" pitchFamily="34" charset="0"/>
              <a:buChar char="•"/>
            </a:pPr>
            <a:r>
              <a:rPr lang="en-US" dirty="0" smtClean="0"/>
              <a:t>Letter of Recommendations (LORs)</a:t>
            </a:r>
          </a:p>
          <a:p>
            <a:pPr marL="285750" indent="-285750" algn="l">
              <a:buFont typeface="Arial" panose="020B0604020202020204" pitchFamily="34" charset="0"/>
              <a:buChar char="•"/>
            </a:pPr>
            <a:r>
              <a:rPr lang="en-US" dirty="0" smtClean="0"/>
              <a:t>Personal Statement</a:t>
            </a:r>
          </a:p>
          <a:p>
            <a:pPr marL="285750" indent="-285750" algn="l">
              <a:buFont typeface="Arial" panose="020B0604020202020204" pitchFamily="34" charset="0"/>
              <a:buChar char="•"/>
            </a:pPr>
            <a:r>
              <a:rPr lang="en-US" dirty="0" smtClean="0"/>
              <a:t>MS Transcript</a:t>
            </a:r>
          </a:p>
          <a:p>
            <a:pPr marL="285750" indent="-285750" algn="l">
              <a:buFont typeface="Arial" panose="020B0604020202020204" pitchFamily="34" charset="0"/>
              <a:buChar char="•"/>
            </a:pPr>
            <a:r>
              <a:rPr lang="en-US" dirty="0" smtClean="0"/>
              <a:t>Medical Student Performance Evaluation (MSPE)</a:t>
            </a:r>
          </a:p>
          <a:p>
            <a:pPr marL="285750" indent="-285750" algn="l">
              <a:buFont typeface="Arial" panose="020B0604020202020204" pitchFamily="34" charset="0"/>
              <a:buChar char="•"/>
            </a:pPr>
            <a:r>
              <a:rPr lang="en-US" dirty="0" smtClean="0"/>
              <a:t>Photo</a:t>
            </a:r>
          </a:p>
          <a:p>
            <a:pPr marL="285750" indent="-285750" algn="l">
              <a:buFont typeface="Arial" panose="020B0604020202020204" pitchFamily="34" charset="0"/>
              <a:buChar char="•"/>
            </a:pPr>
            <a:r>
              <a:rPr lang="en-US" dirty="0" smtClean="0"/>
              <a:t>USMLE Scores</a:t>
            </a:r>
            <a:endParaRPr lang="en-US" dirty="0"/>
          </a:p>
        </p:txBody>
      </p:sp>
      <p:sp>
        <p:nvSpPr>
          <p:cNvPr id="7" name="Text Placeholder 6"/>
          <p:cNvSpPr>
            <a:spLocks noGrp="1"/>
          </p:cNvSpPr>
          <p:nvPr>
            <p:ph type="body" sz="quarter" idx="13"/>
          </p:nvPr>
        </p:nvSpPr>
        <p:spPr>
          <a:xfrm>
            <a:off x="7976345" y="1600087"/>
            <a:ext cx="3291211" cy="823304"/>
          </a:xfrm>
        </p:spPr>
        <p:txBody>
          <a:bodyPr/>
          <a:lstStyle/>
          <a:p>
            <a:pPr algn="l"/>
            <a:r>
              <a:rPr lang="en-US" sz="2800" u="sng" dirty="0" smtClean="0"/>
              <a:t>PROGRAMS</a:t>
            </a:r>
            <a:endParaRPr lang="en-US" sz="2800" u="sng" dirty="0"/>
          </a:p>
        </p:txBody>
      </p:sp>
      <p:sp>
        <p:nvSpPr>
          <p:cNvPr id="8" name="Text Placeholder 7"/>
          <p:cNvSpPr>
            <a:spLocks noGrp="1"/>
          </p:cNvSpPr>
          <p:nvPr>
            <p:ph type="body" sz="half" idx="17"/>
          </p:nvPr>
        </p:nvSpPr>
        <p:spPr>
          <a:xfrm>
            <a:off x="7976344" y="2463691"/>
            <a:ext cx="3291211" cy="2879576"/>
          </a:xfrm>
        </p:spPr>
        <p:txBody>
          <a:bodyPr>
            <a:normAutofit/>
          </a:bodyPr>
          <a:lstStyle/>
          <a:p>
            <a:pPr marL="285750" indent="-285750" algn="l">
              <a:buFont typeface="Arial" panose="020B0604020202020204" pitchFamily="34" charset="0"/>
              <a:buChar char="•"/>
            </a:pPr>
            <a:r>
              <a:rPr lang="en-US" dirty="0" smtClean="0"/>
              <a:t>Saved Programs</a:t>
            </a:r>
          </a:p>
          <a:p>
            <a:pPr marL="285750" indent="-285750" algn="l">
              <a:buFont typeface="Arial" panose="020B0604020202020204" pitchFamily="34" charset="0"/>
              <a:buChar char="•"/>
            </a:pPr>
            <a:r>
              <a:rPr lang="en-US" dirty="0" smtClean="0"/>
              <a:t>Programs Applied to</a:t>
            </a:r>
          </a:p>
          <a:p>
            <a:pPr marL="742950" lvl="1" indent="-285750">
              <a:buFont typeface="Arial" panose="020B0604020202020204" pitchFamily="34" charset="0"/>
              <a:buChar char="•"/>
            </a:pPr>
            <a:r>
              <a:rPr lang="en-US" sz="1400" dirty="0" smtClean="0"/>
              <a:t>Fees</a:t>
            </a:r>
            <a:endParaRPr lang="en-US" sz="1400" dirty="0"/>
          </a:p>
        </p:txBody>
      </p:sp>
    </p:spTree>
    <p:extLst>
      <p:ext uri="{BB962C8B-B14F-4D97-AF65-F5344CB8AC3E}">
        <p14:creationId xmlns:p14="http://schemas.microsoft.com/office/powerpoint/2010/main" val="3525120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325374" y="712177"/>
            <a:ext cx="11519427" cy="5587023"/>
          </a:xfrm>
          <a:prstGeom prst="rect">
            <a:avLst/>
          </a:prstGeom>
        </p:spPr>
      </p:pic>
    </p:spTree>
    <p:extLst>
      <p:ext uri="{BB962C8B-B14F-4D97-AF65-F5344CB8AC3E}">
        <p14:creationId xmlns:p14="http://schemas.microsoft.com/office/powerpoint/2010/main" val="36269494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Letter of recommendation </a:t>
            </a:r>
            <a:br>
              <a:rPr lang="en-US" sz="4400" dirty="0" smtClean="0"/>
            </a:br>
            <a:r>
              <a:rPr lang="en-US" sz="4400" dirty="0" smtClean="0"/>
              <a:t>requests &amp; forms</a:t>
            </a:r>
            <a:endParaRPr lang="en-US" sz="4400" dirty="0"/>
          </a:p>
        </p:txBody>
      </p:sp>
      <p:sp>
        <p:nvSpPr>
          <p:cNvPr id="3" name="Content Placeholder 2"/>
          <p:cNvSpPr>
            <a:spLocks noGrp="1"/>
          </p:cNvSpPr>
          <p:nvPr>
            <p:ph idx="1"/>
          </p:nvPr>
        </p:nvSpPr>
        <p:spPr>
          <a:xfrm>
            <a:off x="913795" y="2022173"/>
            <a:ext cx="10353762" cy="4251982"/>
          </a:xfrm>
        </p:spPr>
        <p:txBody>
          <a:bodyPr>
            <a:noAutofit/>
          </a:bodyPr>
          <a:lstStyle/>
          <a:p>
            <a:r>
              <a:rPr lang="en-US" dirty="0" smtClean="0">
                <a:effectLst/>
              </a:rPr>
              <a:t>Remember </a:t>
            </a:r>
            <a:r>
              <a:rPr lang="en-US" dirty="0">
                <a:effectLst/>
              </a:rPr>
              <a:t>it is imperative that you give your LOR authors the MyERAS Electronic LOR Request Form which includes a unique </a:t>
            </a:r>
            <a:r>
              <a:rPr lang="en-US" b="1" i="1" u="sng" dirty="0">
                <a:effectLst/>
              </a:rPr>
              <a:t>letter ID</a:t>
            </a:r>
            <a:r>
              <a:rPr lang="en-US" dirty="0">
                <a:effectLst/>
              </a:rPr>
              <a:t> at the same time you ask them to write the LOR.  </a:t>
            </a:r>
            <a:endParaRPr lang="en-US" dirty="0" smtClean="0">
              <a:effectLst/>
            </a:endParaRPr>
          </a:p>
          <a:p>
            <a:r>
              <a:rPr lang="en-US" dirty="0" smtClean="0">
                <a:effectLst/>
              </a:rPr>
              <a:t>An </a:t>
            </a:r>
            <a:r>
              <a:rPr lang="en-US" dirty="0">
                <a:effectLst/>
              </a:rPr>
              <a:t>author cannot upload that document unless you have registered your token and given them the electronic LOR request form generated from ERAS.  That being said, you will be able to print this form as soon as you have finalized/submitted each individual author in your application.  Each LOR author will receive a different and unique letter ID for each LOR entry you record.  </a:t>
            </a:r>
            <a:endParaRPr lang="en-US" dirty="0" smtClean="0">
              <a:effectLst/>
            </a:endParaRPr>
          </a:p>
          <a:p>
            <a:r>
              <a:rPr lang="en-US" dirty="0" smtClean="0">
                <a:effectLst/>
              </a:rPr>
              <a:t>Also</a:t>
            </a:r>
            <a:r>
              <a:rPr lang="en-US" dirty="0">
                <a:effectLst/>
              </a:rPr>
              <a:t>, keep in mind if you are applying to a specialty with a supplemental LOR form, you need to provide that to the author at the same time you give them the LOR request form.  </a:t>
            </a:r>
          </a:p>
          <a:p>
            <a:endParaRPr lang="en-US" dirty="0"/>
          </a:p>
        </p:txBody>
      </p:sp>
    </p:spTree>
    <p:extLst>
      <p:ext uri="{BB962C8B-B14F-4D97-AF65-F5344CB8AC3E}">
        <p14:creationId xmlns:p14="http://schemas.microsoft.com/office/powerpoint/2010/main" val="42825975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effectLst/>
              </a:rPr>
              <a:t>Letter of Recommendation Portal </a:t>
            </a:r>
            <a:r>
              <a:rPr lang="en-US" sz="4900" dirty="0" smtClean="0">
                <a:effectLst/>
              </a:rPr>
              <a:t>(</a:t>
            </a:r>
            <a:r>
              <a:rPr lang="en-US" sz="4900" dirty="0">
                <a:effectLst/>
              </a:rPr>
              <a:t>LORP)</a:t>
            </a:r>
            <a:r>
              <a:rPr lang="en-US" dirty="0">
                <a:effectLst/>
              </a:rPr>
              <a:t/>
            </a:r>
            <a:br>
              <a:rPr lang="en-US" dirty="0">
                <a:effectLst/>
              </a:rPr>
            </a:br>
            <a:endParaRPr lang="en-US" dirty="0"/>
          </a:p>
        </p:txBody>
      </p:sp>
      <p:sp>
        <p:nvSpPr>
          <p:cNvPr id="3" name="Content Placeholder 2"/>
          <p:cNvSpPr>
            <a:spLocks noGrp="1"/>
          </p:cNvSpPr>
          <p:nvPr>
            <p:ph idx="1"/>
          </p:nvPr>
        </p:nvSpPr>
        <p:spPr>
          <a:xfrm>
            <a:off x="913795" y="2096063"/>
            <a:ext cx="10353762" cy="4332445"/>
          </a:xfrm>
        </p:spPr>
        <p:txBody>
          <a:bodyPr>
            <a:normAutofit/>
          </a:bodyPr>
          <a:lstStyle/>
          <a:p>
            <a:r>
              <a:rPr lang="en-US" dirty="0" smtClean="0">
                <a:effectLst/>
              </a:rPr>
              <a:t>It </a:t>
            </a:r>
            <a:r>
              <a:rPr lang="en-US" dirty="0">
                <a:effectLst/>
              </a:rPr>
              <a:t>is up to you to log into your profile and make sure that your LORs are being uploaded.  </a:t>
            </a:r>
            <a:endParaRPr lang="en-US" dirty="0" smtClean="0">
              <a:effectLst/>
            </a:endParaRPr>
          </a:p>
          <a:p>
            <a:r>
              <a:rPr lang="en-US" dirty="0">
                <a:effectLst/>
              </a:rPr>
              <a:t>If they are not time-stamped as being uploaded, you will need to contact the author or their administrative support person and give them a friendly reminder that these documents need to be in the system by </a:t>
            </a:r>
            <a:r>
              <a:rPr lang="en-US" i="1" u="sng" dirty="0" smtClean="0">
                <a:effectLst/>
              </a:rPr>
              <a:t>September 6</a:t>
            </a:r>
            <a:r>
              <a:rPr lang="en-US" i="1" u="sng" baseline="30000" dirty="0" smtClean="0">
                <a:effectLst/>
              </a:rPr>
              <a:t>th</a:t>
            </a:r>
            <a:r>
              <a:rPr lang="en-US" dirty="0" smtClean="0">
                <a:effectLst/>
              </a:rPr>
              <a:t>.</a:t>
            </a:r>
            <a:r>
              <a:rPr lang="en-US" dirty="0">
                <a:effectLst/>
              </a:rPr>
              <a:t>  </a:t>
            </a:r>
          </a:p>
          <a:p>
            <a:r>
              <a:rPr lang="en-US" dirty="0" smtClean="0">
                <a:effectLst/>
              </a:rPr>
              <a:t>Please </a:t>
            </a:r>
            <a:r>
              <a:rPr lang="en-US" dirty="0">
                <a:effectLst/>
              </a:rPr>
              <a:t>remember that finalizing an LOR author only means you are creating a slot for that person to upload the document into the LORP.  </a:t>
            </a:r>
            <a:endParaRPr lang="en-US" dirty="0" smtClean="0">
              <a:effectLst/>
            </a:endParaRPr>
          </a:p>
          <a:p>
            <a:r>
              <a:rPr lang="en-US" dirty="0">
                <a:effectLst/>
              </a:rPr>
              <a:t>When you apply to programs starting 8:00 am central on September </a:t>
            </a:r>
            <a:r>
              <a:rPr lang="en-US" dirty="0" smtClean="0">
                <a:effectLst/>
              </a:rPr>
              <a:t>7</a:t>
            </a:r>
            <a:r>
              <a:rPr lang="en-US" baseline="30000" dirty="0" smtClean="0">
                <a:effectLst/>
              </a:rPr>
              <a:t>th</a:t>
            </a:r>
            <a:r>
              <a:rPr lang="en-US" dirty="0" smtClean="0">
                <a:effectLst/>
              </a:rPr>
              <a:t>, </a:t>
            </a:r>
            <a:r>
              <a:rPr lang="en-US" dirty="0">
                <a:effectLst/>
              </a:rPr>
              <a:t>you then decide which of those letters you want to send to each program.  You do not have to use all of them at that time.  </a:t>
            </a:r>
          </a:p>
          <a:p>
            <a:endParaRPr lang="en-US" dirty="0"/>
          </a:p>
        </p:txBody>
      </p:sp>
    </p:spTree>
    <p:extLst>
      <p:ext uri="{BB962C8B-B14F-4D97-AF65-F5344CB8AC3E}">
        <p14:creationId xmlns:p14="http://schemas.microsoft.com/office/powerpoint/2010/main" val="3836900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err="1" smtClean="0">
                <a:effectLst/>
              </a:rPr>
              <a:t>myERAS</a:t>
            </a:r>
            <a:r>
              <a:rPr lang="en-US" sz="4400" dirty="0" smtClean="0">
                <a:effectLst/>
              </a:rPr>
              <a:t> </a:t>
            </a:r>
            <a:r>
              <a:rPr lang="en-US" sz="4400" dirty="0">
                <a:effectLst/>
              </a:rPr>
              <a:t>Profile Picture</a:t>
            </a:r>
            <a:r>
              <a:rPr lang="en-US" dirty="0">
                <a:effectLst/>
              </a:rPr>
              <a:t/>
            </a:r>
            <a:br>
              <a:rPr lang="en-US" dirty="0">
                <a:effectLst/>
              </a:rPr>
            </a:br>
            <a:endParaRPr lang="en-US" dirty="0"/>
          </a:p>
        </p:txBody>
      </p:sp>
      <p:sp>
        <p:nvSpPr>
          <p:cNvPr id="3" name="Content Placeholder 2"/>
          <p:cNvSpPr>
            <a:spLocks noGrp="1"/>
          </p:cNvSpPr>
          <p:nvPr>
            <p:ph idx="1"/>
          </p:nvPr>
        </p:nvSpPr>
        <p:spPr>
          <a:xfrm>
            <a:off x="913795" y="1458753"/>
            <a:ext cx="10353762" cy="5039029"/>
          </a:xfrm>
        </p:spPr>
        <p:txBody>
          <a:bodyPr>
            <a:normAutofit fontScale="85000" lnSpcReduction="10000"/>
          </a:bodyPr>
          <a:lstStyle/>
          <a:p>
            <a:r>
              <a:rPr lang="en-US" dirty="0" smtClean="0">
                <a:effectLst/>
              </a:rPr>
              <a:t>You </a:t>
            </a:r>
            <a:r>
              <a:rPr lang="en-US" dirty="0">
                <a:effectLst/>
              </a:rPr>
              <a:t>will need to go to Biomedical Illustration located next to the elevators on the first floor of the LRC building to have your ERAS picture taken.  </a:t>
            </a:r>
            <a:endParaRPr lang="en-US" dirty="0" smtClean="0">
              <a:effectLst/>
            </a:endParaRPr>
          </a:p>
          <a:p>
            <a:r>
              <a:rPr lang="en-US" dirty="0" smtClean="0">
                <a:effectLst/>
              </a:rPr>
              <a:t>They </a:t>
            </a:r>
            <a:r>
              <a:rPr lang="en-US" dirty="0">
                <a:effectLst/>
              </a:rPr>
              <a:t>are available 8:00am-4:00pm and you do not have to make an appointment (601-984-1215).  </a:t>
            </a:r>
            <a:endParaRPr lang="en-US" dirty="0" smtClean="0">
              <a:effectLst/>
            </a:endParaRPr>
          </a:p>
          <a:p>
            <a:r>
              <a:rPr lang="en-US" dirty="0" smtClean="0">
                <a:effectLst/>
              </a:rPr>
              <a:t>Note</a:t>
            </a:r>
            <a:r>
              <a:rPr lang="en-US" dirty="0">
                <a:effectLst/>
              </a:rPr>
              <a:t>, that you will need to wear a dark (blue, black or gray) suit jacket.  Men will need to wear a tie and neutral (not off white or beige) button up shirt.  Women please make sure your blouse, jewelry and makeup is modest, neutral and professional.  </a:t>
            </a:r>
            <a:endParaRPr lang="en-US" dirty="0" smtClean="0">
              <a:effectLst/>
            </a:endParaRPr>
          </a:p>
          <a:p>
            <a:r>
              <a:rPr lang="en-US" dirty="0" smtClean="0">
                <a:effectLst/>
              </a:rPr>
              <a:t>You </a:t>
            </a:r>
            <a:r>
              <a:rPr lang="en-US" dirty="0">
                <a:effectLst/>
              </a:rPr>
              <a:t>will also take your graduation composite picture with robe while you are in there.  </a:t>
            </a:r>
            <a:endParaRPr lang="en-US" dirty="0" smtClean="0">
              <a:effectLst/>
            </a:endParaRPr>
          </a:p>
          <a:p>
            <a:r>
              <a:rPr lang="en-US" dirty="0">
                <a:effectLst/>
              </a:rPr>
              <a:t>Along with getting your picture taken in Biomedical Illustration, you will need to upload that picture into your MyERAS account no later than </a:t>
            </a:r>
            <a:r>
              <a:rPr lang="en-US" dirty="0" smtClean="0">
                <a:effectLst/>
              </a:rPr>
              <a:t>September 6</a:t>
            </a:r>
            <a:r>
              <a:rPr lang="en-US" baseline="30000" dirty="0" smtClean="0">
                <a:effectLst/>
              </a:rPr>
              <a:t>th</a:t>
            </a:r>
            <a:r>
              <a:rPr lang="en-US" dirty="0" smtClean="0">
                <a:effectLst/>
              </a:rPr>
              <a:t>. </a:t>
            </a:r>
          </a:p>
          <a:p>
            <a:r>
              <a:rPr lang="en-US" dirty="0" smtClean="0">
                <a:effectLst/>
              </a:rPr>
              <a:t>The </a:t>
            </a:r>
            <a:r>
              <a:rPr lang="en-US" dirty="0">
                <a:effectLst/>
              </a:rPr>
              <a:t>deadline to upload your picture is </a:t>
            </a:r>
            <a:r>
              <a:rPr lang="en-US" dirty="0" smtClean="0">
                <a:effectLst/>
              </a:rPr>
              <a:t>September 6</a:t>
            </a:r>
            <a:r>
              <a:rPr lang="en-US" baseline="30000" dirty="0" smtClean="0">
                <a:effectLst/>
              </a:rPr>
              <a:t>th</a:t>
            </a:r>
            <a:r>
              <a:rPr lang="en-US" dirty="0" smtClean="0">
                <a:effectLst/>
              </a:rPr>
              <a:t>.</a:t>
            </a:r>
            <a:r>
              <a:rPr lang="en-US" dirty="0">
                <a:effectLst/>
              </a:rPr>
              <a:t>  You want the programs to see that you have completed the entire package and that you have not left anything out.</a:t>
            </a:r>
          </a:p>
          <a:p>
            <a:endParaRPr lang="en-US" dirty="0"/>
          </a:p>
          <a:p>
            <a:endParaRPr lang="en-US" dirty="0"/>
          </a:p>
        </p:txBody>
      </p:sp>
    </p:spTree>
    <p:extLst>
      <p:ext uri="{BB962C8B-B14F-4D97-AF65-F5344CB8AC3E}">
        <p14:creationId xmlns:p14="http://schemas.microsoft.com/office/powerpoint/2010/main" val="29851029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effectLst/>
              </a:rPr>
              <a:t>Transcripts &amp; MSPEs</a:t>
            </a:r>
            <a:r>
              <a:rPr lang="en-US" dirty="0">
                <a:effectLst/>
              </a:rPr>
              <a:t/>
            </a:r>
            <a:br>
              <a:rPr lang="en-US" dirty="0">
                <a:effectLst/>
              </a:rPr>
            </a:br>
            <a:endParaRPr lang="en-US" dirty="0"/>
          </a:p>
        </p:txBody>
      </p:sp>
      <p:sp>
        <p:nvSpPr>
          <p:cNvPr id="3" name="Content Placeholder 2"/>
          <p:cNvSpPr>
            <a:spLocks noGrp="1"/>
          </p:cNvSpPr>
          <p:nvPr>
            <p:ph idx="1"/>
          </p:nvPr>
        </p:nvSpPr>
        <p:spPr>
          <a:xfrm>
            <a:off x="913795" y="1415562"/>
            <a:ext cx="10353762" cy="5029200"/>
          </a:xfrm>
        </p:spPr>
        <p:txBody>
          <a:bodyPr>
            <a:normAutofit fontScale="92500" lnSpcReduction="10000"/>
          </a:bodyPr>
          <a:lstStyle/>
          <a:p>
            <a:endParaRPr lang="en-US" dirty="0" smtClean="0">
              <a:effectLst/>
            </a:endParaRPr>
          </a:p>
          <a:p>
            <a:r>
              <a:rPr lang="en-US" dirty="0" smtClean="0">
                <a:effectLst/>
              </a:rPr>
              <a:t>You will need to request your transcript from the electronic Parchment system. More information regarding that process will be sent out once all grades have been submitted.</a:t>
            </a:r>
          </a:p>
          <a:p>
            <a:r>
              <a:rPr lang="en-US" dirty="0" smtClean="0">
                <a:effectLst/>
              </a:rPr>
              <a:t>Our office </a:t>
            </a:r>
            <a:r>
              <a:rPr lang="en-US" dirty="0">
                <a:effectLst/>
              </a:rPr>
              <a:t>will also upload your transcript and </a:t>
            </a:r>
            <a:r>
              <a:rPr lang="en-US" dirty="0" smtClean="0">
                <a:effectLst/>
              </a:rPr>
              <a:t>MSPE into ERAS.</a:t>
            </a:r>
            <a:r>
              <a:rPr lang="en-US" dirty="0">
                <a:effectLst/>
              </a:rPr>
              <a:t>  </a:t>
            </a:r>
            <a:endParaRPr lang="en-US" dirty="0" smtClean="0">
              <a:effectLst/>
            </a:endParaRPr>
          </a:p>
          <a:p>
            <a:r>
              <a:rPr lang="en-US" dirty="0">
                <a:effectLst/>
              </a:rPr>
              <a:t>Your transcripts and the MSPE/Dean’s Letter will be uploaded no later than September </a:t>
            </a:r>
            <a:r>
              <a:rPr lang="en-US" dirty="0" smtClean="0">
                <a:effectLst/>
              </a:rPr>
              <a:t>27th</a:t>
            </a:r>
            <a:r>
              <a:rPr lang="en-US" dirty="0">
                <a:effectLst/>
              </a:rPr>
              <a:t>.  This is because the Medical Student Performance Evaluations (MSPE) will be released on September </a:t>
            </a:r>
            <a:r>
              <a:rPr lang="en-US" dirty="0" smtClean="0">
                <a:effectLst/>
              </a:rPr>
              <a:t>28th </a:t>
            </a:r>
            <a:r>
              <a:rPr lang="en-US" dirty="0">
                <a:effectLst/>
              </a:rPr>
              <a:t>for all residency programs across the country.  </a:t>
            </a:r>
          </a:p>
          <a:p>
            <a:r>
              <a:rPr lang="en-US" dirty="0">
                <a:effectLst/>
              </a:rPr>
              <a:t>MyERAS will automatically be made available to your applied programs on September </a:t>
            </a:r>
            <a:r>
              <a:rPr lang="en-US" dirty="0" smtClean="0">
                <a:effectLst/>
              </a:rPr>
              <a:t>28th</a:t>
            </a:r>
            <a:r>
              <a:rPr lang="en-US" dirty="0">
                <a:effectLst/>
              </a:rPr>
              <a:t>.  </a:t>
            </a:r>
          </a:p>
          <a:p>
            <a:r>
              <a:rPr lang="en-US" dirty="0" smtClean="0">
                <a:effectLst/>
              </a:rPr>
              <a:t>Please </a:t>
            </a:r>
            <a:r>
              <a:rPr lang="en-US" dirty="0">
                <a:effectLst/>
              </a:rPr>
              <a:t>check over your transcript and MSPE to make sure there are no errors in the system.</a:t>
            </a:r>
          </a:p>
          <a:p>
            <a:endParaRPr lang="en-US" dirty="0"/>
          </a:p>
        </p:txBody>
      </p:sp>
    </p:spTree>
    <p:extLst>
      <p:ext uri="{BB962C8B-B14F-4D97-AF65-F5344CB8AC3E}">
        <p14:creationId xmlns:p14="http://schemas.microsoft.com/office/powerpoint/2010/main" val="17598736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198" y="360218"/>
            <a:ext cx="10353761" cy="1326321"/>
          </a:xfrm>
        </p:spPr>
        <p:txBody>
          <a:bodyPr>
            <a:normAutofit fontScale="90000"/>
          </a:bodyPr>
          <a:lstStyle/>
          <a:p>
            <a:r>
              <a:rPr lang="en-US" sz="4400" dirty="0">
                <a:effectLst/>
              </a:rPr>
              <a:t>USMLE </a:t>
            </a:r>
            <a:r>
              <a:rPr lang="en-US" sz="4400" dirty="0" smtClean="0">
                <a:effectLst/>
              </a:rPr>
              <a:t>Authorization &amp; Release</a:t>
            </a:r>
            <a:r>
              <a:rPr lang="en-US" dirty="0">
                <a:effectLst/>
              </a:rPr>
              <a:t/>
            </a:r>
            <a:br>
              <a:rPr lang="en-US" dirty="0">
                <a:effectLst/>
              </a:rPr>
            </a:br>
            <a:endParaRPr lang="en-US" dirty="0"/>
          </a:p>
        </p:txBody>
      </p:sp>
      <p:sp>
        <p:nvSpPr>
          <p:cNvPr id="3" name="Content Placeholder 2"/>
          <p:cNvSpPr>
            <a:spLocks noGrp="1"/>
          </p:cNvSpPr>
          <p:nvPr>
            <p:ph idx="1"/>
          </p:nvPr>
        </p:nvSpPr>
        <p:spPr>
          <a:xfrm>
            <a:off x="913795" y="1210899"/>
            <a:ext cx="10353762" cy="1323502"/>
          </a:xfrm>
        </p:spPr>
        <p:txBody>
          <a:bodyPr>
            <a:normAutofit fontScale="92500" lnSpcReduction="20000"/>
          </a:bodyPr>
          <a:lstStyle/>
          <a:p>
            <a:r>
              <a:rPr lang="en-US" sz="2200" u="sng" dirty="0" smtClean="0">
                <a:effectLst/>
              </a:rPr>
              <a:t>Do </a:t>
            </a:r>
            <a:r>
              <a:rPr lang="en-US" sz="2200" u="sng" dirty="0">
                <a:effectLst/>
              </a:rPr>
              <a:t>not forget</a:t>
            </a:r>
            <a:r>
              <a:rPr lang="en-US" sz="2200" dirty="0">
                <a:effectLst/>
              </a:rPr>
              <a:t> to go in and select the “Authorize Release” option for your USMLE transcript.  If your scores come in after your application is released and you’ve already clicked authorize, you will need to go back and “Re-submit” as soon as they come in</a:t>
            </a:r>
            <a:r>
              <a:rPr lang="en-US" sz="2200" dirty="0" smtClean="0">
                <a:effectLst/>
              </a:rPr>
              <a:t>.</a:t>
            </a:r>
          </a:p>
          <a:p>
            <a:endParaRPr lang="en-US" dirty="0">
              <a:effectLst/>
            </a:endParaRPr>
          </a:p>
          <a:p>
            <a:endParaRPr lang="en-US" dirty="0"/>
          </a:p>
        </p:txBody>
      </p:sp>
      <p:pic>
        <p:nvPicPr>
          <p:cNvPr id="5" name="Picture 4"/>
          <p:cNvPicPr>
            <a:picLocks noChangeAspect="1"/>
          </p:cNvPicPr>
          <p:nvPr/>
        </p:nvPicPr>
        <p:blipFill>
          <a:blip r:embed="rId2"/>
          <a:stretch>
            <a:fillRect/>
          </a:stretch>
        </p:blipFill>
        <p:spPr>
          <a:xfrm>
            <a:off x="415485" y="2997659"/>
            <a:ext cx="11446474" cy="2928356"/>
          </a:xfrm>
          <a:prstGeom prst="rect">
            <a:avLst/>
          </a:prstGeom>
        </p:spPr>
      </p:pic>
    </p:spTree>
    <p:extLst>
      <p:ext uri="{BB962C8B-B14F-4D97-AF65-F5344CB8AC3E}">
        <p14:creationId xmlns:p14="http://schemas.microsoft.com/office/powerpoint/2010/main" val="3817662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Additional information</a:t>
            </a:r>
            <a:endParaRPr lang="en-US" sz="4400" dirty="0"/>
          </a:p>
        </p:txBody>
      </p:sp>
      <p:sp>
        <p:nvSpPr>
          <p:cNvPr id="3" name="Content Placeholder 2"/>
          <p:cNvSpPr>
            <a:spLocks noGrp="1"/>
          </p:cNvSpPr>
          <p:nvPr>
            <p:ph idx="1"/>
          </p:nvPr>
        </p:nvSpPr>
        <p:spPr/>
        <p:txBody>
          <a:bodyPr>
            <a:normAutofit/>
          </a:bodyPr>
          <a:lstStyle/>
          <a:p>
            <a:pPr lvl="0"/>
            <a:r>
              <a:rPr lang="en-US" b="1" dirty="0">
                <a:effectLst/>
              </a:rPr>
              <a:t>Special Match Programs</a:t>
            </a:r>
            <a:endParaRPr lang="en-US" dirty="0">
              <a:effectLst/>
            </a:endParaRPr>
          </a:p>
          <a:p>
            <a:pPr lvl="1"/>
            <a:r>
              <a:rPr lang="en-US" sz="2000" dirty="0">
                <a:effectLst/>
              </a:rPr>
              <a:t>If you are participating in another </a:t>
            </a:r>
            <a:r>
              <a:rPr lang="en-US" sz="2000" dirty="0" smtClean="0">
                <a:effectLst/>
              </a:rPr>
              <a:t>Match outside of ERAS, </a:t>
            </a:r>
            <a:r>
              <a:rPr lang="en-US" sz="2000" dirty="0">
                <a:effectLst/>
              </a:rPr>
              <a:t>please contact me </a:t>
            </a:r>
            <a:r>
              <a:rPr lang="en-US" sz="2000" i="1" u="sng" dirty="0">
                <a:effectLst/>
              </a:rPr>
              <a:t>asap</a:t>
            </a:r>
            <a:r>
              <a:rPr lang="en-US" sz="2000" dirty="0">
                <a:effectLst/>
              </a:rPr>
              <a:t> to make sure I have your documents and deadlines correct (i.e. SF Match, Urology, Military</a:t>
            </a:r>
            <a:r>
              <a:rPr lang="en-US" sz="2000" dirty="0" smtClean="0">
                <a:effectLst/>
              </a:rPr>
              <a:t>).</a:t>
            </a:r>
          </a:p>
          <a:p>
            <a:pPr lvl="0"/>
            <a:r>
              <a:rPr lang="en-US" b="1" dirty="0">
                <a:effectLst/>
              </a:rPr>
              <a:t>Couples Matching</a:t>
            </a:r>
            <a:endParaRPr lang="en-US" dirty="0">
              <a:effectLst/>
            </a:endParaRPr>
          </a:p>
          <a:p>
            <a:pPr lvl="1"/>
            <a:r>
              <a:rPr lang="en-US" sz="2000" dirty="0">
                <a:effectLst/>
              </a:rPr>
              <a:t>Please reach out to me if you plan on “Couples Matching</a:t>
            </a:r>
            <a:r>
              <a:rPr lang="en-US" sz="2000" dirty="0" smtClean="0">
                <a:effectLst/>
              </a:rPr>
              <a:t>”.</a:t>
            </a:r>
          </a:p>
          <a:p>
            <a:pPr marL="457200" lvl="1" indent="0">
              <a:buNone/>
            </a:pPr>
            <a:endParaRPr lang="en-US" dirty="0" smtClean="0">
              <a:effectLst/>
            </a:endParaRPr>
          </a:p>
          <a:p>
            <a:pPr marL="457200" lvl="1" indent="0">
              <a:buNone/>
            </a:pPr>
            <a:endParaRPr lang="en-US" dirty="0" smtClean="0">
              <a:effectLst/>
            </a:endParaRPr>
          </a:p>
          <a:p>
            <a:pPr lvl="1"/>
            <a:endParaRPr lang="en-US" dirty="0">
              <a:effectLst/>
            </a:endParaRPr>
          </a:p>
          <a:p>
            <a:pPr lvl="1"/>
            <a:endParaRPr lang="en-US" dirty="0">
              <a:effectLst/>
            </a:endParaRPr>
          </a:p>
          <a:p>
            <a:endParaRPr lang="en-US" dirty="0"/>
          </a:p>
        </p:txBody>
      </p:sp>
    </p:spTree>
    <p:extLst>
      <p:ext uri="{BB962C8B-B14F-4D97-AF65-F5344CB8AC3E}">
        <p14:creationId xmlns:p14="http://schemas.microsoft.com/office/powerpoint/2010/main" val="4277211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Throughout medical school………</a:t>
            </a:r>
            <a:endParaRPr lang="en-US" dirty="0"/>
          </a:p>
        </p:txBody>
      </p:sp>
      <p:pic>
        <p:nvPicPr>
          <p:cNvPr id="7" name="Content Placeholder 6"/>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7181850" y="2565319"/>
            <a:ext cx="3838575" cy="2740188"/>
          </a:xfrm>
        </p:spPr>
      </p:pic>
      <p:pic>
        <p:nvPicPr>
          <p:cNvPr id="8" name="Content Placeholder 7"/>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1657350" y="2565319"/>
            <a:ext cx="3514725" cy="2740106"/>
          </a:xfrm>
        </p:spPr>
      </p:pic>
    </p:spTree>
    <p:extLst>
      <p:ext uri="{BB962C8B-B14F-4D97-AF65-F5344CB8AC3E}">
        <p14:creationId xmlns:p14="http://schemas.microsoft.com/office/powerpoint/2010/main" val="961981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National Residency Match Program (NRMP)</a:t>
            </a:r>
            <a:endParaRPr lang="en-US" sz="4400" dirty="0"/>
          </a:p>
        </p:txBody>
      </p:sp>
      <p:sp>
        <p:nvSpPr>
          <p:cNvPr id="3" name="Content Placeholder 2"/>
          <p:cNvSpPr>
            <a:spLocks noGrp="1"/>
          </p:cNvSpPr>
          <p:nvPr>
            <p:ph idx="1"/>
          </p:nvPr>
        </p:nvSpPr>
        <p:spPr/>
        <p:txBody>
          <a:bodyPr/>
          <a:lstStyle/>
          <a:p>
            <a:r>
              <a:rPr lang="en-US" dirty="0" smtClean="0"/>
              <a:t>The </a:t>
            </a:r>
            <a:r>
              <a:rPr lang="en-US" dirty="0"/>
              <a:t>purpose of the Main Residency Match is to provide a uniform time for both applicants and programs to make their training selections without pressure.  Through the Main Residency Match, applicants may be “matched” to programs using the certified rank order lists (ROL) of the applicants and program directors, or they may obtain one of the available unfilled positions during the Match Week Supplemental Offer and Acceptance </a:t>
            </a:r>
            <a:r>
              <a:rPr lang="en-US" dirty="0" smtClean="0"/>
              <a:t>Program.</a:t>
            </a:r>
            <a:r>
              <a:rPr lang="en-US" dirty="0"/>
              <a:t> </a:t>
            </a:r>
            <a:endParaRPr lang="en-US" dirty="0" smtClean="0"/>
          </a:p>
          <a:p>
            <a:r>
              <a:rPr lang="en-US" dirty="0"/>
              <a:t>Registration for the NRMP system </a:t>
            </a:r>
            <a:r>
              <a:rPr lang="en-US" dirty="0" smtClean="0"/>
              <a:t>will open in the fall.  You will receive more information closer to that time to register in this system.</a:t>
            </a:r>
            <a:endParaRPr lang="en-US" dirty="0"/>
          </a:p>
        </p:txBody>
      </p:sp>
    </p:spTree>
    <p:extLst>
      <p:ext uri="{BB962C8B-B14F-4D97-AF65-F5344CB8AC3E}">
        <p14:creationId xmlns:p14="http://schemas.microsoft.com/office/powerpoint/2010/main" val="39677768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74408" y="777010"/>
            <a:ext cx="4243184" cy="5303980"/>
          </a:xfrm>
          <a:prstGeom prst="rect">
            <a:avLst/>
          </a:prstGeom>
        </p:spPr>
      </p:pic>
    </p:spTree>
    <p:extLst>
      <p:ext uri="{BB962C8B-B14F-4D97-AF65-F5344CB8AC3E}">
        <p14:creationId xmlns:p14="http://schemas.microsoft.com/office/powerpoint/2010/main" val="1236472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269395149"/>
              </p:ext>
            </p:extLst>
          </p:nvPr>
        </p:nvGraphicFramePr>
        <p:xfrm>
          <a:off x="1291471" y="719666"/>
          <a:ext cx="948336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70594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p:txBody>
          <a:bodyPr/>
          <a:lstStyle/>
          <a:p>
            <a:r>
              <a:rPr lang="en-US" dirty="0"/>
              <a:t>Declare specialty choice(s)</a:t>
            </a:r>
            <a:br>
              <a:rPr lang="en-US" dirty="0"/>
            </a:br>
            <a:endParaRPr lang="en-US" dirty="0"/>
          </a:p>
        </p:txBody>
      </p:sp>
      <p:sp>
        <p:nvSpPr>
          <p:cNvPr id="30" name="Text Placeholder 29"/>
          <p:cNvSpPr>
            <a:spLocks noGrp="1"/>
          </p:cNvSpPr>
          <p:nvPr>
            <p:ph type="body" idx="1"/>
          </p:nvPr>
        </p:nvSpPr>
        <p:spPr/>
        <p:txBody>
          <a:bodyPr/>
          <a:lstStyle/>
          <a:p>
            <a:endParaRPr lang="en-US"/>
          </a:p>
        </p:txBody>
      </p:sp>
      <p:graphicFrame>
        <p:nvGraphicFramePr>
          <p:cNvPr id="35" name="Diagram 34"/>
          <p:cNvGraphicFramePr/>
          <p:nvPr>
            <p:extLst>
              <p:ext uri="{D42A27DB-BD31-4B8C-83A1-F6EECF244321}">
                <p14:modId xmlns:p14="http://schemas.microsoft.com/office/powerpoint/2010/main" val="3929463103"/>
              </p:ext>
            </p:extLst>
          </p:nvPr>
        </p:nvGraphicFramePr>
        <p:xfrm>
          <a:off x="2032000" y="2290713"/>
          <a:ext cx="8128000" cy="38476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36252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Optimize M4 educational time</a:t>
            </a:r>
            <a:br>
              <a:rPr lang="en-US" dirty="0"/>
            </a:br>
            <a:endParaRPr lang="en-US" dirty="0"/>
          </a:p>
        </p:txBody>
      </p:sp>
      <p:sp>
        <p:nvSpPr>
          <p:cNvPr id="3" name="Text Placeholder 2"/>
          <p:cNvSpPr>
            <a:spLocks noGrp="1"/>
          </p:cNvSpPr>
          <p:nvPr>
            <p:ph type="body" idx="1"/>
          </p:nvPr>
        </p:nvSpPr>
        <p:spPr/>
        <p:txBody>
          <a:bodyPr/>
          <a:lstStyle/>
          <a:p>
            <a:endParaRPr lang="en-US" dirty="0"/>
          </a:p>
        </p:txBody>
      </p:sp>
      <p:graphicFrame>
        <p:nvGraphicFramePr>
          <p:cNvPr id="4" name="Diagram 3"/>
          <p:cNvGraphicFramePr/>
          <p:nvPr>
            <p:extLst>
              <p:ext uri="{D42A27DB-BD31-4B8C-83A1-F6EECF244321}">
                <p14:modId xmlns:p14="http://schemas.microsoft.com/office/powerpoint/2010/main" val="3447624828"/>
              </p:ext>
            </p:extLst>
          </p:nvPr>
        </p:nvGraphicFramePr>
        <p:xfrm>
          <a:off x="2032000" y="2290713"/>
          <a:ext cx="8128000" cy="38476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336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counseling resources</a:t>
            </a:r>
            <a:br>
              <a:rPr lang="en-US" dirty="0"/>
            </a:br>
            <a:endParaRPr lang="en-US" dirty="0"/>
          </a:p>
        </p:txBody>
      </p:sp>
      <p:sp>
        <p:nvSpPr>
          <p:cNvPr id="3" name="Text Placeholder 2"/>
          <p:cNvSpPr>
            <a:spLocks noGrp="1"/>
          </p:cNvSpPr>
          <p:nvPr>
            <p:ph type="body" idx="1"/>
          </p:nvPr>
        </p:nvSpPr>
        <p:spPr/>
        <p:txBody>
          <a:bodyPr/>
          <a:lstStyle/>
          <a:p>
            <a:endParaRPr lang="en-US" dirty="0"/>
          </a:p>
        </p:txBody>
      </p:sp>
      <p:graphicFrame>
        <p:nvGraphicFramePr>
          <p:cNvPr id="4" name="Diagram 3"/>
          <p:cNvGraphicFramePr/>
          <p:nvPr>
            <p:extLst>
              <p:ext uri="{D42A27DB-BD31-4B8C-83A1-F6EECF244321}">
                <p14:modId xmlns:p14="http://schemas.microsoft.com/office/powerpoint/2010/main" val="3447624828"/>
              </p:ext>
            </p:extLst>
          </p:nvPr>
        </p:nvGraphicFramePr>
        <p:xfrm>
          <a:off x="2032000" y="2290713"/>
          <a:ext cx="8128000" cy="38476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94379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 care of your details</a:t>
            </a:r>
            <a:br>
              <a:rPr lang="en-US" dirty="0"/>
            </a:br>
            <a:endParaRPr lang="en-US" dirty="0"/>
          </a:p>
        </p:txBody>
      </p:sp>
      <p:sp>
        <p:nvSpPr>
          <p:cNvPr id="3" name="Text Placeholder 2"/>
          <p:cNvSpPr>
            <a:spLocks noGrp="1"/>
          </p:cNvSpPr>
          <p:nvPr>
            <p:ph type="body" idx="1"/>
          </p:nvPr>
        </p:nvSpPr>
        <p:spPr/>
        <p:txBody>
          <a:bodyPr/>
          <a:lstStyle/>
          <a:p>
            <a:endParaRPr lang="en-US" dirty="0"/>
          </a:p>
        </p:txBody>
      </p:sp>
      <p:graphicFrame>
        <p:nvGraphicFramePr>
          <p:cNvPr id="4" name="Diagram 3"/>
          <p:cNvGraphicFramePr/>
          <p:nvPr>
            <p:extLst>
              <p:ext uri="{D42A27DB-BD31-4B8C-83A1-F6EECF244321}">
                <p14:modId xmlns:p14="http://schemas.microsoft.com/office/powerpoint/2010/main" val="1919702288"/>
              </p:ext>
            </p:extLst>
          </p:nvPr>
        </p:nvGraphicFramePr>
        <p:xfrm>
          <a:off x="2032000" y="2290713"/>
          <a:ext cx="8128000" cy="38476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66807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 us help you</a:t>
            </a:r>
            <a:br>
              <a:rPr lang="en-US" dirty="0"/>
            </a:br>
            <a:endParaRPr lang="en-US" dirty="0"/>
          </a:p>
        </p:txBody>
      </p:sp>
      <p:sp>
        <p:nvSpPr>
          <p:cNvPr id="3" name="Text Placeholder 2"/>
          <p:cNvSpPr>
            <a:spLocks noGrp="1"/>
          </p:cNvSpPr>
          <p:nvPr>
            <p:ph type="body" idx="1"/>
          </p:nvPr>
        </p:nvSpPr>
        <p:spPr/>
        <p:txBody>
          <a:bodyPr/>
          <a:lstStyle/>
          <a:p>
            <a:endParaRPr lang="en-US" dirty="0"/>
          </a:p>
        </p:txBody>
      </p:sp>
      <p:graphicFrame>
        <p:nvGraphicFramePr>
          <p:cNvPr id="4" name="Diagram 3"/>
          <p:cNvGraphicFramePr/>
          <p:nvPr>
            <p:extLst>
              <p:ext uri="{D42A27DB-BD31-4B8C-83A1-F6EECF244321}">
                <p14:modId xmlns:p14="http://schemas.microsoft.com/office/powerpoint/2010/main" val="4285322448"/>
              </p:ext>
            </p:extLst>
          </p:nvPr>
        </p:nvGraphicFramePr>
        <p:xfrm>
          <a:off x="2032000" y="2290713"/>
          <a:ext cx="8128000" cy="38476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2385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Slice</Template>
  <TotalTime>2603</TotalTime>
  <Words>1350</Words>
  <Application>Microsoft Office PowerPoint</Application>
  <PresentationFormat>Widescreen</PresentationFormat>
  <Paragraphs>162</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Bookman Old Style</vt:lpstr>
      <vt:lpstr>Rockwell</vt:lpstr>
      <vt:lpstr>Damask</vt:lpstr>
      <vt:lpstr>Demystifying the Residency Match process</vt:lpstr>
      <vt:lpstr>Things to consider</vt:lpstr>
      <vt:lpstr>Throughout medical school………</vt:lpstr>
      <vt:lpstr>PowerPoint Presentation</vt:lpstr>
      <vt:lpstr>Declare specialty choice(s) </vt:lpstr>
      <vt:lpstr>Optimize M4 educational time </vt:lpstr>
      <vt:lpstr>Use counseling resources </vt:lpstr>
      <vt:lpstr>Take care of your details </vt:lpstr>
      <vt:lpstr>Help us help you </vt:lpstr>
      <vt:lpstr>Choose programs wisely </vt:lpstr>
      <vt:lpstr>Choose programs wisely </vt:lpstr>
      <vt:lpstr>Interview </vt:lpstr>
      <vt:lpstr>Make final choices (ROL) </vt:lpstr>
      <vt:lpstr>Celebrate – Match Day! </vt:lpstr>
      <vt:lpstr>Guiding you through the process</vt:lpstr>
      <vt:lpstr>Guiding you through the process</vt:lpstr>
      <vt:lpstr>Guiding you through the process</vt:lpstr>
      <vt:lpstr>Your responsibility through the process</vt:lpstr>
      <vt:lpstr>Goal!</vt:lpstr>
      <vt:lpstr>PowerPoint Presentation</vt:lpstr>
      <vt:lpstr> Electronic Residency Application Service (ERAS) </vt:lpstr>
      <vt:lpstr>MYERAS DASHBOARD</vt:lpstr>
      <vt:lpstr>PowerPoint Presentation</vt:lpstr>
      <vt:lpstr>Letter of recommendation  requests &amp; forms</vt:lpstr>
      <vt:lpstr>Letter of Recommendation Portal (LORP) </vt:lpstr>
      <vt:lpstr>myERAS Profile Picture </vt:lpstr>
      <vt:lpstr>Transcripts &amp; MSPEs </vt:lpstr>
      <vt:lpstr>USMLE Authorization &amp; Release </vt:lpstr>
      <vt:lpstr>Additional information</vt:lpstr>
      <vt:lpstr>National Residency Match Program (NRMP)</vt:lpstr>
      <vt:lpstr>PowerPoint Presentation</vt:lpstr>
    </vt:vector>
  </TitlesOfParts>
  <Company>UMMC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Now what do I do?!</dc:title>
  <dc:creator>Loretta Jackson</dc:creator>
  <cp:lastModifiedBy>Robyn Herring</cp:lastModifiedBy>
  <cp:revision>72</cp:revision>
  <cp:lastPrinted>2017-04-19T00:58:30Z</cp:lastPrinted>
  <dcterms:created xsi:type="dcterms:W3CDTF">2015-05-05T16:13:44Z</dcterms:created>
  <dcterms:modified xsi:type="dcterms:W3CDTF">2022-04-20T16:09:57Z</dcterms:modified>
</cp:coreProperties>
</file>